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79" r:id="rId2"/>
    <p:sldId id="280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3" d="100"/>
          <a:sy n="63" d="100"/>
        </p:scale>
        <p:origin x="-51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A7D239E6-ED63-8743-BA55-DFEAD6475770}" type="datetimeFigureOut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614F08F2-2CAE-BD44-B8F6-A1D75817F63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39E6-ED63-8743-BA55-DFEAD6475770}" type="datetimeFigureOut">
              <a:rPr lang="en-US" smtClean="0"/>
              <a:t>2/20/19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F08F2-2CAE-BD44-B8F6-A1D75817F63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39E6-ED63-8743-BA55-DFEAD6475770}" type="datetimeFigureOut">
              <a:rPr lang="en-US" smtClean="0"/>
              <a:t>2/20/19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F08F2-2CAE-BD44-B8F6-A1D75817F63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39E6-ED63-8743-BA55-DFEAD6475770}" type="datetimeFigureOut">
              <a:rPr lang="en-US" smtClean="0"/>
              <a:t>2/20/19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F08F2-2CAE-BD44-B8F6-A1D75817F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39E6-ED63-8743-BA55-DFEAD6475770}" type="datetimeFigureOut">
              <a:rPr lang="en-US" smtClean="0"/>
              <a:t>2/20/19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F08F2-2CAE-BD44-B8F6-A1D75817F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39E6-ED63-8743-BA55-DFEAD6475770}" type="datetimeFigureOut">
              <a:rPr lang="en-US" smtClean="0"/>
              <a:t>2/20/19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F08F2-2CAE-BD44-B8F6-A1D75817F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39E6-ED63-8743-BA55-DFEAD6475770}" type="datetimeFigureOut">
              <a:rPr lang="en-US" smtClean="0"/>
              <a:t>2/20/19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F08F2-2CAE-BD44-B8F6-A1D75817F63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39E6-ED63-8743-BA55-DFEAD6475770}" type="datetimeFigureOut">
              <a:rPr lang="en-US" smtClean="0"/>
              <a:t>2/20/19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F08F2-2CAE-BD44-B8F6-A1D75817F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39E6-ED63-8743-BA55-DFEAD6475770}" type="datetimeFigureOut">
              <a:rPr lang="en-US" smtClean="0"/>
              <a:t>2/20/19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F08F2-2CAE-BD44-B8F6-A1D75817F63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39E6-ED63-8743-BA55-DFEAD6475770}" type="datetimeFigureOut">
              <a:rPr lang="en-US" smtClean="0"/>
              <a:t>2/20/19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F08F2-2CAE-BD44-B8F6-A1D75817F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39E6-ED63-8743-BA55-DFEAD6475770}" type="datetimeFigureOut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F08F2-2CAE-BD44-B8F6-A1D75817F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39E6-ED63-8743-BA55-DFEAD6475770}" type="datetimeFigureOut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F08F2-2CAE-BD44-B8F6-A1D75817F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39E6-ED63-8743-BA55-DFEAD6475770}" type="datetimeFigureOut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F08F2-2CAE-BD44-B8F6-A1D75817F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A7D239E6-ED63-8743-BA55-DFEAD6475770}" type="datetimeFigureOut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614F08F2-2CAE-BD44-B8F6-A1D75817F63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39E6-ED63-8743-BA55-DFEAD6475770}" type="datetimeFigureOut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F08F2-2CAE-BD44-B8F6-A1D75817F63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39E6-ED63-8743-BA55-DFEAD6475770}" type="datetimeFigureOut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F08F2-2CAE-BD44-B8F6-A1D75817F63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39E6-ED63-8743-BA55-DFEAD6475770}" type="datetimeFigureOut">
              <a:rPr lang="en-US" smtClean="0"/>
              <a:t>2/20/19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F08F2-2CAE-BD44-B8F6-A1D75817F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39E6-ED63-8743-BA55-DFEAD6475770}" type="datetimeFigureOut">
              <a:rPr lang="en-US" smtClean="0"/>
              <a:t>2/20/19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F08F2-2CAE-BD44-B8F6-A1D75817F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39E6-ED63-8743-BA55-DFEAD6475770}" type="datetimeFigureOut">
              <a:rPr lang="en-US" smtClean="0"/>
              <a:t>2/20/19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F08F2-2CAE-BD44-B8F6-A1D75817F63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39E6-ED63-8743-BA55-DFEAD6475770}" type="datetimeFigureOut">
              <a:rPr lang="en-US" smtClean="0"/>
              <a:t>2/20/19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F08F2-2CAE-BD44-B8F6-A1D75817F63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A7D239E6-ED63-8743-BA55-DFEAD6475770}" type="datetimeFigureOut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614F08F2-2CAE-BD44-B8F6-A1D75817F6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  <p:sldLayoutId id="2147483703" r:id="rId19"/>
    <p:sldLayoutId id="2147483704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en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9400"/>
            <a:ext cx="9144000" cy="6283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322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Jane + Rochester?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2658819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Draw a Venn diagram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Label one side “Jane” and the other “Rochester” (or if you’re on a first-name basis, you can call him Edward)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Put the following characteristics in their proper place — you MUST use the book to justify your choices: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36138" y="4390350"/>
            <a:ext cx="8183993" cy="276998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/>
              <a:t>Looks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Intelligence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Worldly experience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Religiosity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Wit/humor</a:t>
            </a:r>
          </a:p>
          <a:p>
            <a:pPr marL="285750" indent="-285750">
              <a:buFont typeface="Arial"/>
              <a:buChar char="•"/>
            </a:pPr>
            <a:endParaRPr lang="en-US" sz="2800" dirty="0" smtClean="0"/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Wealth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Love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Determination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Pride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Self-sacrifice</a:t>
            </a:r>
          </a:p>
        </p:txBody>
      </p:sp>
    </p:spTree>
    <p:extLst>
      <p:ext uri="{BB962C8B-B14F-4D97-AF65-F5344CB8AC3E}">
        <p14:creationId xmlns:p14="http://schemas.microsoft.com/office/powerpoint/2010/main" val="3385980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5613</TotalTime>
  <Words>71</Words>
  <Application>Microsoft Macintosh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Inkwell</vt:lpstr>
      <vt:lpstr>PowerPoint Presentation</vt:lpstr>
      <vt:lpstr>Jane + Rochester?</vt:lpstr>
    </vt:vector>
  </TitlesOfParts>
  <Company>Alpine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Jackie Hicken</dc:creator>
  <cp:lastModifiedBy>Jackie Hicken</cp:lastModifiedBy>
  <cp:revision>36</cp:revision>
  <dcterms:created xsi:type="dcterms:W3CDTF">2016-01-05T03:45:29Z</dcterms:created>
  <dcterms:modified xsi:type="dcterms:W3CDTF">2019-02-21T00:26:25Z</dcterms:modified>
</cp:coreProperties>
</file>