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A11343-D12A-3742-809E-2643D7EB43F3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0EC93F8-1E98-C147-A2A8-0BB9145863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03127">
            <a:off x="859675" y="1409161"/>
            <a:ext cx="5514210" cy="1828897"/>
          </a:xfrm>
        </p:spPr>
        <p:txBody>
          <a:bodyPr>
            <a:noAutofit/>
          </a:bodyPr>
          <a:lstStyle/>
          <a:p>
            <a:r>
              <a:rPr lang="en-US" sz="11100" dirty="0" smtClean="0"/>
              <a:t>Theme</a:t>
            </a:r>
            <a:endParaRPr lang="en-US" sz="11100" dirty="0"/>
          </a:p>
        </p:txBody>
      </p:sp>
    </p:spTree>
    <p:extLst>
      <p:ext uri="{BB962C8B-B14F-4D97-AF65-F5344CB8AC3E}">
        <p14:creationId xmlns:p14="http://schemas.microsoft.com/office/powerpoint/2010/main" val="394310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Theme: The main idea or underlying meaning of a literary work</a:t>
            </a:r>
          </a:p>
          <a:p>
            <a:pPr>
              <a:buFont typeface="Arial"/>
              <a:buChar char="•"/>
            </a:pPr>
            <a:r>
              <a:rPr lang="en-US" sz="2400" b="0" dirty="0"/>
              <a:t>A theme is NOT a topic or subject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Themes may be stated or implied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Not every literary work has a theme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Themes may be major or minor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32840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en-US" sz="2800" dirty="0" smtClean="0"/>
              <a:t> Themes are expressed and emphasized by the way the author makes us feel</a:t>
            </a:r>
          </a:p>
          <a:p>
            <a:pPr>
              <a:buAutoNum type="arabicPeriod"/>
            </a:pPr>
            <a:r>
              <a:rPr lang="en-US" sz="2800" dirty="0" smtClean="0"/>
              <a:t> Themes can be presented in thoughts and conversations</a:t>
            </a:r>
          </a:p>
          <a:p>
            <a:pPr>
              <a:buAutoNum type="arabicPeriod"/>
            </a:pPr>
            <a:r>
              <a:rPr lang="en-US" sz="2800" dirty="0" smtClean="0"/>
              <a:t> Themes are suggested through the characters</a:t>
            </a:r>
          </a:p>
          <a:p>
            <a:pPr>
              <a:buAutoNum type="arabicPeriod"/>
            </a:pPr>
            <a:r>
              <a:rPr lang="en-US" sz="2800" dirty="0" smtClean="0"/>
              <a:t> The actions or events in the story are used to suggest theme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394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365760"/>
            <a:ext cx="7520940" cy="548640"/>
          </a:xfrm>
        </p:spPr>
        <p:txBody>
          <a:bodyPr/>
          <a:lstStyle/>
          <a:p>
            <a:r>
              <a:rPr lang="en-US" dirty="0" smtClean="0"/>
              <a:t>How to find a theme (the easy way!)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100628"/>
            <a:ext cx="8669865" cy="3826972"/>
          </a:xfrm>
        </p:spPr>
        <p:txBody>
          <a:bodyPr>
            <a:normAutofit fontScale="77500" lnSpcReduction="20000"/>
          </a:bodyPr>
          <a:lstStyle/>
          <a:p>
            <a:pPr>
              <a:buAutoNum type="arabicPeriod"/>
            </a:pPr>
            <a:r>
              <a:rPr lang="en-US" sz="2400" dirty="0" smtClean="0"/>
              <a:t>Make a list of topics found in a piece of literature</a:t>
            </a:r>
          </a:p>
          <a:p>
            <a:pPr marL="571500" lvl="3" indent="-342900">
              <a:spcBef>
                <a:spcPts val="800"/>
              </a:spcBef>
            </a:pPr>
            <a:r>
              <a:rPr lang="en-US" sz="2400" dirty="0"/>
              <a:t>Love, hate, lust, betrayal, revenge, man vs. man, nature, loneliness, inhumanity, transformation, etc.</a:t>
            </a:r>
          </a:p>
          <a:p>
            <a:pPr>
              <a:buAutoNum type="arabicPeriod"/>
            </a:pPr>
            <a:r>
              <a:rPr lang="en-US" sz="2400" dirty="0" smtClean="0"/>
              <a:t>Choose one of the topics to focus on </a:t>
            </a:r>
          </a:p>
          <a:p>
            <a:pPr marL="571500" lvl="3" indent="-342900">
              <a:spcBef>
                <a:spcPts val="800"/>
              </a:spcBef>
            </a:pPr>
            <a:r>
              <a:rPr lang="en-US" sz="2400" dirty="0" smtClean="0"/>
              <a:t>I </a:t>
            </a:r>
            <a:r>
              <a:rPr lang="en-US" sz="2400" dirty="0"/>
              <a:t>recommend one with a lot of evidence to support it</a:t>
            </a:r>
          </a:p>
          <a:p>
            <a:pPr>
              <a:buAutoNum type="arabicPeriod"/>
            </a:pPr>
            <a:r>
              <a:rPr lang="en-US" sz="2400" dirty="0" smtClean="0"/>
              <a:t>Insert your topic into this sentence: “The author believes that (your chosen topic)</a:t>
            </a:r>
          </a:p>
          <a:p>
            <a:pPr>
              <a:buAutoNum type="arabicPeriod"/>
            </a:pPr>
            <a:r>
              <a:rPr lang="en-US" sz="2400" dirty="0" smtClean="0"/>
              <a:t>Finish the sentence with what you think the author believes</a:t>
            </a:r>
          </a:p>
          <a:p>
            <a:pPr marL="571500" lvl="3" indent="-342900">
              <a:spcBef>
                <a:spcPts val="8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author believes that secrets are more destructive than public sin or </a:t>
            </a:r>
            <a:r>
              <a:rPr lang="en-US" sz="2400" dirty="0" smtClean="0"/>
              <a:t>shaming</a:t>
            </a:r>
            <a:endParaRPr lang="en-US" sz="2400" dirty="0"/>
          </a:p>
          <a:p>
            <a:pPr>
              <a:buAutoNum type="arabicPeriod"/>
            </a:pPr>
            <a:r>
              <a:rPr lang="en-US" sz="2400" dirty="0" smtClean="0"/>
              <a:t>Now erase the words “the author believes that”</a:t>
            </a:r>
          </a:p>
          <a:p>
            <a:pPr lvl="2"/>
            <a:r>
              <a:rPr lang="en-US" sz="2400" dirty="0" smtClean="0"/>
              <a:t>Your theme would be: Secrets are more destructive than public sin or shaming</a:t>
            </a:r>
          </a:p>
          <a:p>
            <a:pPr lvl="2"/>
            <a:r>
              <a:rPr lang="en-US" sz="2400" dirty="0" smtClean="0"/>
              <a:t>Support or prove your theme with evidence</a:t>
            </a:r>
          </a:p>
        </p:txBody>
      </p:sp>
    </p:spTree>
    <p:extLst>
      <p:ext uri="{BB962C8B-B14F-4D97-AF65-F5344CB8AC3E}">
        <p14:creationId xmlns:p14="http://schemas.microsoft.com/office/powerpoint/2010/main" val="22611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20</TotalTime>
  <Words>226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Theme</vt:lpstr>
      <vt:lpstr>What is a theme?</vt:lpstr>
      <vt:lpstr>Theme</vt:lpstr>
      <vt:lpstr>How to find a theme (the easy way!)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</dc:title>
  <dc:creator>Jackie Hicken</dc:creator>
  <cp:lastModifiedBy>Jackie Hicken</cp:lastModifiedBy>
  <cp:revision>3</cp:revision>
  <dcterms:created xsi:type="dcterms:W3CDTF">2015-08-25T04:05:07Z</dcterms:created>
  <dcterms:modified xsi:type="dcterms:W3CDTF">2015-09-02T18:11:08Z</dcterms:modified>
</cp:coreProperties>
</file>