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89" r:id="rId2"/>
    <p:sldId id="300" r:id="rId3"/>
    <p:sldId id="299" r:id="rId4"/>
    <p:sldId id="297" r:id="rId5"/>
    <p:sldId id="290" r:id="rId6"/>
    <p:sldId id="291" r:id="rId7"/>
    <p:sldId id="292" r:id="rId8"/>
    <p:sldId id="296" r:id="rId9"/>
    <p:sldId id="293" r:id="rId10"/>
    <p:sldId id="294" r:id="rId11"/>
    <p:sldId id="29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6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88CBB-D4A8-0B47-A422-52B7E3661726}" type="datetimeFigureOut">
              <a:rPr lang="en-US" smtClean="0"/>
              <a:t>2/20/19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10E66-B734-494D-8E7E-41C9AEA58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7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8281283-DA25-794A-A3F6-8545DF727DFD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B8A0-3D1C-1546-88B9-4E2DA35CA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1283-DA25-794A-A3F6-8545DF727DFD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B8A0-3D1C-1546-88B9-4E2DA35CA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1283-DA25-794A-A3F6-8545DF727DFD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B8A0-3D1C-1546-88B9-4E2DA35CA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1283-DA25-794A-A3F6-8545DF727DFD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B8A0-3D1C-1546-88B9-4E2DA35CAF6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1283-DA25-794A-A3F6-8545DF727DFD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B8A0-3D1C-1546-88B9-4E2DA35CAF6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1283-DA25-794A-A3F6-8545DF727DFD}" type="datetimeFigureOut">
              <a:rPr lang="en-US" smtClean="0"/>
              <a:t>2/20/19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B8A0-3D1C-1546-88B9-4E2DA35CAF6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1283-DA25-794A-A3F6-8545DF727DFD}" type="datetimeFigureOut">
              <a:rPr lang="en-US" smtClean="0"/>
              <a:t>2/20/19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B8A0-3D1C-1546-88B9-4E2DA35CA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1283-DA25-794A-A3F6-8545DF727DFD}" type="datetimeFigureOut">
              <a:rPr lang="en-US" smtClean="0"/>
              <a:t>2/20/19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B8A0-3D1C-1546-88B9-4E2DA35CAF6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1283-DA25-794A-A3F6-8545DF727DFD}" type="datetimeFigureOut">
              <a:rPr lang="en-US" smtClean="0"/>
              <a:t>2/20/19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B8A0-3D1C-1546-88B9-4E2DA35CA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1283-DA25-794A-A3F6-8545DF727DFD}" type="datetimeFigureOut">
              <a:rPr lang="en-US" smtClean="0"/>
              <a:t>2/20/19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B8A0-3D1C-1546-88B9-4E2DA35CAF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1283-DA25-794A-A3F6-8545DF727DFD}" type="datetimeFigureOut">
              <a:rPr lang="en-US" smtClean="0"/>
              <a:t>2/20/19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B8A0-3D1C-1546-88B9-4E2DA35CA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8281283-DA25-794A-A3F6-8545DF727DFD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0FBB8A0-3D1C-1546-88B9-4E2DA35CAF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 Write the concrete item you see/that is listed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 smtClean="0"/>
              <a:t> Write at least one non-concrete   thing/idea that item could symbolize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 your paper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Left side</a:t>
            </a:r>
            <a:endParaRPr lang="en-US" sz="3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Right side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7157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21416"/>
            <a:ext cx="6400800" cy="2424659"/>
          </a:xfrm>
        </p:spPr>
        <p:txBody>
          <a:bodyPr>
            <a:normAutofit fontScale="92500" lnSpcReduction="20000"/>
          </a:bodyPr>
          <a:lstStyle/>
          <a:p>
            <a:pPr indent="0" algn="ctr">
              <a:buNone/>
            </a:pPr>
            <a:r>
              <a:rPr lang="en-US" sz="12000" dirty="0" smtClean="0"/>
              <a:t>An apple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253627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#10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21416"/>
            <a:ext cx="6400800" cy="2424659"/>
          </a:xfrm>
        </p:spPr>
        <p:txBody>
          <a:bodyPr>
            <a:normAutofit fontScale="92500" lnSpcReduction="20000"/>
          </a:bodyPr>
          <a:lstStyle/>
          <a:p>
            <a:pPr indent="0" algn="ctr">
              <a:buNone/>
            </a:pPr>
            <a:r>
              <a:rPr lang="en-US" sz="12000" dirty="0" smtClean="0"/>
              <a:t>A candle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120466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#1</a:t>
            </a:r>
            <a:endParaRPr lang="en-US" dirty="0"/>
          </a:p>
        </p:txBody>
      </p:sp>
      <p:pic>
        <p:nvPicPr>
          <p:cNvPr id="5" name="Picture 4" descr="yinYa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71" y="2489774"/>
            <a:ext cx="3016669" cy="301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6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#2</a:t>
            </a:r>
            <a:endParaRPr lang="en-US" dirty="0"/>
          </a:p>
        </p:txBody>
      </p:sp>
      <p:pic>
        <p:nvPicPr>
          <p:cNvPr id="5" name="Picture 4" descr="american-flag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43" y="2378602"/>
            <a:ext cx="4828901" cy="321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5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21416"/>
            <a:ext cx="6400800" cy="2424659"/>
          </a:xfrm>
        </p:spPr>
        <p:txBody>
          <a:bodyPr>
            <a:normAutofit fontScale="92500" lnSpcReduction="20000"/>
          </a:bodyPr>
          <a:lstStyle/>
          <a:p>
            <a:pPr indent="0" algn="ctr">
              <a:buNone/>
            </a:pPr>
            <a:r>
              <a:rPr lang="en-US" sz="12000" dirty="0" smtClean="0"/>
              <a:t>Red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37556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21416"/>
            <a:ext cx="6400800" cy="2424659"/>
          </a:xfrm>
        </p:spPr>
        <p:txBody>
          <a:bodyPr>
            <a:normAutofit fontScale="92500" lnSpcReduction="20000"/>
          </a:bodyPr>
          <a:lstStyle/>
          <a:p>
            <a:pPr indent="0" algn="ctr">
              <a:buNone/>
            </a:pPr>
            <a:r>
              <a:rPr lang="en-US" sz="12000" dirty="0" smtClean="0"/>
              <a:t>Sunrise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404102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958" y="2588808"/>
            <a:ext cx="7084616" cy="2424659"/>
          </a:xfrm>
        </p:spPr>
        <p:txBody>
          <a:bodyPr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8000" dirty="0" smtClean="0"/>
              <a:t>An open/closed door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38755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86904"/>
            <a:ext cx="6400800" cy="3393932"/>
          </a:xfrm>
        </p:spPr>
        <p:txBody>
          <a:bodyPr>
            <a:normAutofit fontScale="55000" lnSpcReduction="20000"/>
          </a:bodyPr>
          <a:lstStyle/>
          <a:p>
            <a:pPr indent="0" algn="ctr">
              <a:buNone/>
            </a:pPr>
            <a:r>
              <a:rPr lang="en-US" sz="20200" dirty="0" smtClean="0"/>
              <a:t>Roses</a:t>
            </a:r>
          </a:p>
          <a:p>
            <a:pPr indent="0" algn="ctr">
              <a:buNone/>
            </a:pPr>
            <a:r>
              <a:rPr lang="en-US" sz="7500" dirty="0" smtClean="0"/>
              <a:t>* Does the color matter?</a:t>
            </a:r>
            <a:endParaRPr lang="en-US" sz="7500" dirty="0"/>
          </a:p>
        </p:txBody>
      </p:sp>
    </p:spTree>
    <p:extLst>
      <p:ext uri="{BB962C8B-B14F-4D97-AF65-F5344CB8AC3E}">
        <p14:creationId xmlns:p14="http://schemas.microsoft.com/office/powerpoint/2010/main" val="382956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72089"/>
            <a:ext cx="6400800" cy="2424659"/>
          </a:xfrm>
        </p:spPr>
        <p:txBody>
          <a:bodyPr>
            <a:normAutofit fontScale="62500" lnSpcReduction="20000"/>
          </a:bodyPr>
          <a:lstStyle/>
          <a:p>
            <a:pPr indent="0" algn="ctr">
              <a:buNone/>
            </a:pPr>
            <a:r>
              <a:rPr lang="en-US" sz="12000" dirty="0" smtClean="0"/>
              <a:t>Wind &amp; storms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179813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21416"/>
            <a:ext cx="6400800" cy="2424659"/>
          </a:xfrm>
        </p:spPr>
        <p:txBody>
          <a:bodyPr>
            <a:normAutofit fontScale="92500" lnSpcReduction="20000"/>
          </a:bodyPr>
          <a:lstStyle/>
          <a:p>
            <a:pPr indent="0" algn="ctr">
              <a:buNone/>
            </a:pPr>
            <a:r>
              <a:rPr lang="en-US" sz="12000" dirty="0" smtClean="0"/>
              <a:t>Winter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215270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1778</TotalTime>
  <Words>85</Words>
  <Application>Microsoft Macintosh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Fold your paper</vt:lpstr>
      <vt:lpstr>Item #1</vt:lpstr>
      <vt:lpstr>Item #2</vt:lpstr>
      <vt:lpstr>Item #3</vt:lpstr>
      <vt:lpstr>Item #4</vt:lpstr>
      <vt:lpstr>Item #5</vt:lpstr>
      <vt:lpstr>Item #6</vt:lpstr>
      <vt:lpstr>Item #7</vt:lpstr>
      <vt:lpstr>Item #8</vt:lpstr>
      <vt:lpstr>Item #9</vt:lpstr>
      <vt:lpstr>Item #10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Romanticism</dc:title>
  <dc:creator>Jackie Hicken</dc:creator>
  <cp:lastModifiedBy>Jackie Hicken</cp:lastModifiedBy>
  <cp:revision>63</cp:revision>
  <dcterms:created xsi:type="dcterms:W3CDTF">2016-12-31T22:43:47Z</dcterms:created>
  <dcterms:modified xsi:type="dcterms:W3CDTF">2019-02-21T00:43:59Z</dcterms:modified>
</cp:coreProperties>
</file>