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DB638-76A7-9341-9C80-BC090083BB7B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49A4E-F050-9443-82EE-E2C5840E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Caspar David Friedrich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49A4E-F050-9443-82EE-E2C5840EB6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3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J.M.W. Turner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49A4E-F050-9443-82EE-E2C5840EB6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8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J.M.W. Turner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49A4E-F050-9443-82EE-E2C5840EB6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7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162BEB2-E62F-4148-99EA-B0DA0B1B20B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463076A-5DA8-0041-8B82-71E859EB25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rm_sh-verne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25" y="0"/>
            <a:ext cx="919865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26595" y="-416687"/>
            <a:ext cx="974434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pple Chancery"/>
                <a:cs typeface="Apple Chancery"/>
              </a:rPr>
              <a:t>Romanticism</a:t>
            </a:r>
            <a:endParaRPr lang="en-US" sz="5400" b="1" dirty="0">
              <a:solidFill>
                <a:schemeClr val="bg1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69979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_0-700x5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06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8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-m-w-turner-ulys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2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834" y="2658871"/>
            <a:ext cx="6807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Romanticism was an artistic movement in the 1800s that affected everything from literature to art, architecture, and music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Romanticism rejected order, calm, harmony, balance, and rationality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Romanticism celebrated emotion over reason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814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833" y="2658871"/>
            <a:ext cx="69857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Romanticism was obsessed with the tortured hero, the creative spirit, the moody wrongdoer, the passionate lover, and exceptional people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Romanticism was also obsessed with the medieval era, the mysterious, the exotic, the weird, the occult, and even the satanic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577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833" y="3182092"/>
            <a:ext cx="698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How is “The Scarlet Letter” a Romantic book?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6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395</TotalTime>
  <Words>109</Words>
  <Application>Microsoft Macintosh PowerPoint</Application>
  <PresentationFormat>On-screen Show (4:3)</PresentationFormat>
  <Paragraphs>13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Romanticism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</dc:title>
  <dc:creator>Jackie Hicken</dc:creator>
  <cp:lastModifiedBy>Jackie Hicken</cp:lastModifiedBy>
  <cp:revision>9</cp:revision>
  <dcterms:created xsi:type="dcterms:W3CDTF">2015-09-01T00:40:10Z</dcterms:created>
  <dcterms:modified xsi:type="dcterms:W3CDTF">2015-09-01T19:47:01Z</dcterms:modified>
</cp:coreProperties>
</file>