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D9387F-B27D-4340-BC2A-35A496F32147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BB6D758-A4D2-724B-87A4-7EB32D9D0A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Real-world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000000"/>
                </a:solidFill>
              </a:rPr>
              <a:t>The Resume</a:t>
            </a:r>
            <a:endParaRPr lang="en-US" sz="8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41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Experience:</a:t>
            </a:r>
          </a:p>
          <a:p>
            <a:pPr lvl="1"/>
            <a:r>
              <a:rPr lang="en-US" sz="2500" dirty="0" smtClean="0"/>
              <a:t>List previous employers, their locations, your dates of employment, and your job title</a:t>
            </a:r>
          </a:p>
          <a:p>
            <a:pPr lvl="1"/>
            <a:r>
              <a:rPr lang="en-US" sz="2500" dirty="0" smtClean="0"/>
              <a:t>Include short descriptions of what your job duties and responsibilities were</a:t>
            </a:r>
          </a:p>
          <a:p>
            <a:pPr lvl="1"/>
            <a:r>
              <a:rPr lang="en-US" sz="2500" u="sng" dirty="0" smtClean="0"/>
              <a:t>Do not</a:t>
            </a:r>
            <a:r>
              <a:rPr lang="en-US" sz="2500" dirty="0" smtClean="0"/>
              <a:t> use “I” in descriptions</a:t>
            </a:r>
            <a:endParaRPr lang="en-US" sz="2500" u="sng" dirty="0" smtClean="0"/>
          </a:p>
        </p:txBody>
      </p:sp>
    </p:spTree>
    <p:extLst>
      <p:ext uri="{BB962C8B-B14F-4D97-AF65-F5344CB8AC3E}">
        <p14:creationId xmlns:p14="http://schemas.microsoft.com/office/powerpoint/2010/main" val="294279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Activities</a:t>
            </a:r>
          </a:p>
          <a:p>
            <a:pPr lvl="1"/>
            <a:r>
              <a:rPr lang="en-US" sz="2500" dirty="0" smtClean="0"/>
              <a:t>Employers don’t want slackers — impress them with your involvement at school and in the community</a:t>
            </a:r>
          </a:p>
          <a:p>
            <a:pPr lvl="1"/>
            <a:r>
              <a:rPr lang="en-US" sz="2500" dirty="0" smtClean="0"/>
              <a:t>Special activities and committees (student council, baseball team, drama club, etc.)</a:t>
            </a:r>
          </a:p>
        </p:txBody>
      </p:sp>
    </p:spTree>
    <p:extLst>
      <p:ext uri="{BB962C8B-B14F-4D97-AF65-F5344CB8AC3E}">
        <p14:creationId xmlns:p14="http://schemas.microsoft.com/office/powerpoint/2010/main" val="240788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Extra skills</a:t>
            </a:r>
          </a:p>
          <a:p>
            <a:pPr lvl="1"/>
            <a:r>
              <a:rPr lang="en-US" sz="2500" dirty="0" smtClean="0"/>
              <a:t>Include special skills or things that make you look more useful to the hiring party</a:t>
            </a:r>
          </a:p>
          <a:p>
            <a:pPr lvl="1"/>
            <a:r>
              <a:rPr lang="en-US" sz="2500" dirty="0" smtClean="0"/>
              <a:t>Make sure these skills actually apply to the job you want, though</a:t>
            </a:r>
          </a:p>
        </p:txBody>
      </p:sp>
    </p:spTree>
    <p:extLst>
      <p:ext uri="{BB962C8B-B14F-4D97-AF65-F5344CB8AC3E}">
        <p14:creationId xmlns:p14="http://schemas.microsoft.com/office/powerpoint/2010/main" val="411142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References</a:t>
            </a:r>
          </a:p>
          <a:p>
            <a:pPr lvl="1"/>
            <a:r>
              <a:rPr lang="en-US" sz="2300" dirty="0" smtClean="0"/>
              <a:t>You can put “References available upon request” at the bottom of your resume</a:t>
            </a:r>
          </a:p>
          <a:p>
            <a:pPr lvl="1"/>
            <a:r>
              <a:rPr lang="en-US" sz="2300" dirty="0" smtClean="0"/>
              <a:t>You can also skip that and bring a separate printed sheet of your references, if you prefer</a:t>
            </a:r>
          </a:p>
        </p:txBody>
      </p:sp>
    </p:spTree>
    <p:extLst>
      <p:ext uri="{BB962C8B-B14F-4D97-AF65-F5344CB8AC3E}">
        <p14:creationId xmlns:p14="http://schemas.microsoft.com/office/powerpoint/2010/main" val="176644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section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Objective</a:t>
            </a:r>
          </a:p>
          <a:p>
            <a:r>
              <a:rPr lang="en-US" sz="3200" dirty="0" smtClean="0"/>
              <a:t>Education</a:t>
            </a:r>
          </a:p>
          <a:p>
            <a:r>
              <a:rPr lang="en-US" sz="3200" dirty="0" smtClean="0"/>
              <a:t>Employment</a:t>
            </a:r>
          </a:p>
          <a:p>
            <a:r>
              <a:rPr lang="en-US" sz="3200" dirty="0" smtClean="0"/>
              <a:t>Work history/experience</a:t>
            </a:r>
          </a:p>
          <a:p>
            <a:r>
              <a:rPr lang="en-US" sz="3200" dirty="0" smtClean="0"/>
              <a:t>School activities</a:t>
            </a:r>
          </a:p>
        </p:txBody>
      </p:sp>
    </p:spTree>
    <p:extLst>
      <p:ext uri="{BB962C8B-B14F-4D97-AF65-F5344CB8AC3E}">
        <p14:creationId xmlns:p14="http://schemas.microsoft.com/office/powerpoint/2010/main" val="667611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section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Computer experience</a:t>
            </a:r>
          </a:p>
          <a:p>
            <a:r>
              <a:rPr lang="en-US" sz="3200" dirty="0" smtClean="0"/>
              <a:t>Certifications</a:t>
            </a:r>
          </a:p>
          <a:p>
            <a:r>
              <a:rPr lang="en-US" sz="3200" dirty="0" smtClean="0"/>
              <a:t>Honors/awards</a:t>
            </a:r>
          </a:p>
          <a:p>
            <a:r>
              <a:rPr lang="en-US" sz="3200" dirty="0" smtClean="0"/>
              <a:t>Interests and jobbies</a:t>
            </a:r>
          </a:p>
          <a:p>
            <a:r>
              <a:rPr lang="en-US" sz="3200" dirty="0" smtClean="0"/>
              <a:t>Relevant school classes</a:t>
            </a:r>
          </a:p>
          <a:p>
            <a:r>
              <a:rPr lang="en-US" sz="3200" dirty="0" smtClean="0"/>
              <a:t>Volunteer experience</a:t>
            </a:r>
          </a:p>
          <a:p>
            <a:r>
              <a:rPr lang="en-US" sz="3200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72032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10-25 at 4.4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81"/>
            <a:ext cx="9144000" cy="648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10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5" y="2595562"/>
            <a:ext cx="8018668" cy="3963132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Job hours: M-F 4 a.m. to 8 a.m.</a:t>
            </a:r>
          </a:p>
          <a:p>
            <a:r>
              <a:rPr lang="en-US" sz="3500" dirty="0" smtClean="0"/>
              <a:t>Hourly wage: $9</a:t>
            </a:r>
          </a:p>
          <a:p>
            <a:r>
              <a:rPr lang="en-US" sz="3500" dirty="0" smtClean="0"/>
              <a:t>Description: Early morning custodial doing a variety of cleaning tasks. Learning and using job safety and proper use and handling of equipment/chemicals.</a:t>
            </a:r>
          </a:p>
          <a:p>
            <a:r>
              <a:rPr lang="en-US" sz="3500" dirty="0" smtClean="0"/>
              <a:t>Qualifications: Hard-working, dependable and reliable. Able to handle early hours.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33611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879847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smtClean="0"/>
              <a:t>Most jobs require a resume, or a one-page summary of your skills, education, and experience</a:t>
            </a:r>
          </a:p>
          <a:p>
            <a:r>
              <a:rPr lang="en-US" sz="3500" dirty="0" smtClean="0"/>
              <a:t>Resumes are all about convincing someone you’re </a:t>
            </a:r>
            <a:r>
              <a:rPr lang="en-US" sz="3500" i="1" dirty="0" smtClean="0"/>
              <a:t>perfect</a:t>
            </a:r>
            <a:r>
              <a:rPr lang="en-US" sz="3500" dirty="0" smtClean="0"/>
              <a:t> for their job</a:t>
            </a:r>
          </a:p>
          <a:p>
            <a:r>
              <a:rPr lang="en-US" sz="3500" dirty="0" smtClean="0"/>
              <a:t>What is the hiring manager looking for?</a:t>
            </a:r>
          </a:p>
          <a:p>
            <a:pPr lvl="1"/>
            <a:r>
              <a:rPr lang="en-US" sz="3000" dirty="0" smtClean="0"/>
              <a:t>Hard-working, dependable, reliable, able to handle early hours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82291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 Potential employers usually spend fewer than 30 seconds looking at each resume</a:t>
            </a:r>
          </a:p>
          <a:p>
            <a:r>
              <a:rPr lang="en-US" sz="3500" dirty="0" smtClean="0"/>
              <a:t> You have 30 seconds to get it right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75540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What should it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Necessary elements:</a:t>
            </a:r>
          </a:p>
          <a:p>
            <a:pPr lvl="1"/>
            <a:r>
              <a:rPr lang="en-US" sz="3300" dirty="0" smtClean="0"/>
              <a:t>Heading (personal info)</a:t>
            </a:r>
          </a:p>
          <a:p>
            <a:pPr lvl="1"/>
            <a:r>
              <a:rPr lang="en-US" sz="3300" dirty="0" smtClean="0"/>
              <a:t>Career objective</a:t>
            </a:r>
          </a:p>
          <a:p>
            <a:pPr lvl="1"/>
            <a:r>
              <a:rPr lang="en-US" sz="3300" dirty="0" smtClean="0"/>
              <a:t>Education</a:t>
            </a:r>
          </a:p>
          <a:p>
            <a:pPr lvl="1"/>
            <a:r>
              <a:rPr lang="en-US" sz="3300" dirty="0" smtClean="0"/>
              <a:t>Work experience</a:t>
            </a:r>
          </a:p>
          <a:p>
            <a:pPr lvl="1"/>
            <a:r>
              <a:rPr lang="en-US" sz="3300" dirty="0" smtClean="0"/>
              <a:t>Activities</a:t>
            </a:r>
          </a:p>
          <a:p>
            <a:pPr lvl="1"/>
            <a:r>
              <a:rPr lang="en-US" sz="3300" dirty="0" smtClean="0"/>
              <a:t>Summary of skills</a:t>
            </a:r>
          </a:p>
          <a:p>
            <a:pPr lvl="1"/>
            <a:r>
              <a:rPr lang="en-US" sz="3300" dirty="0" smtClean="0"/>
              <a:t>References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31103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Heading:</a:t>
            </a:r>
          </a:p>
          <a:p>
            <a:pPr lvl="1"/>
            <a:r>
              <a:rPr lang="en-US" sz="3100" dirty="0" smtClean="0"/>
              <a:t>Your formal name (make it stand out)</a:t>
            </a:r>
          </a:p>
          <a:p>
            <a:pPr lvl="1"/>
            <a:r>
              <a:rPr lang="en-US" sz="3100" dirty="0" smtClean="0"/>
              <a:t>Your address</a:t>
            </a:r>
          </a:p>
          <a:p>
            <a:pPr lvl="1"/>
            <a:r>
              <a:rPr lang="en-US" sz="3100" dirty="0" smtClean="0"/>
              <a:t>Your phone number</a:t>
            </a:r>
          </a:p>
          <a:p>
            <a:pPr lvl="1"/>
            <a:r>
              <a:rPr lang="en-US" sz="3100" dirty="0" smtClean="0"/>
              <a:t>Your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38757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Objective:</a:t>
            </a:r>
          </a:p>
          <a:p>
            <a:pPr lvl="1"/>
            <a:r>
              <a:rPr lang="en-US" sz="2900" dirty="0" smtClean="0"/>
              <a:t>Generally a one-sentence explanation of the type of job you are seeking</a:t>
            </a:r>
          </a:p>
          <a:p>
            <a:pPr lvl="1"/>
            <a:r>
              <a:rPr lang="en-US" sz="2900" dirty="0" smtClean="0"/>
              <a:t>Should be specific — don’t have one generic objective listed</a:t>
            </a:r>
          </a:p>
        </p:txBody>
      </p:sp>
    </p:spTree>
    <p:extLst>
      <p:ext uri="{BB962C8B-B14F-4D97-AF65-F5344CB8AC3E}">
        <p14:creationId xmlns:p14="http://schemas.microsoft.com/office/powerpoint/2010/main" val="261813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4" y="2595562"/>
            <a:ext cx="8248855" cy="3963132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Education:</a:t>
            </a:r>
          </a:p>
          <a:p>
            <a:pPr lvl="1"/>
            <a:r>
              <a:rPr lang="en-US" sz="2700" dirty="0" smtClean="0"/>
              <a:t>As a college student, don’t mention high school</a:t>
            </a:r>
          </a:p>
          <a:p>
            <a:pPr lvl="1"/>
            <a:r>
              <a:rPr lang="en-US" sz="2700" dirty="0" smtClean="0"/>
              <a:t>As a high school student, DO mention high school</a:t>
            </a:r>
          </a:p>
          <a:p>
            <a:pPr lvl="1"/>
            <a:r>
              <a:rPr lang="en-US" sz="2700" dirty="0" smtClean="0"/>
              <a:t>Where you are attending; dates of attendance, graduation, or expected graduation; major and degree; academic honors; classes relevant to the job</a:t>
            </a:r>
          </a:p>
        </p:txBody>
      </p:sp>
    </p:spTree>
    <p:extLst>
      <p:ext uri="{BB962C8B-B14F-4D97-AF65-F5344CB8AC3E}">
        <p14:creationId xmlns:p14="http://schemas.microsoft.com/office/powerpoint/2010/main" val="4219935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53</TotalTime>
  <Words>440</Words>
  <Application>Microsoft Macintosh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Perception</vt:lpstr>
      <vt:lpstr>Real-world writing</vt:lpstr>
      <vt:lpstr>PowerPoint Presentation</vt:lpstr>
      <vt:lpstr>The resume</vt:lpstr>
      <vt:lpstr>The resume</vt:lpstr>
      <vt:lpstr>The resume</vt:lpstr>
      <vt:lpstr>Step 1: What should it look like?</vt:lpstr>
      <vt:lpstr>Heading</vt:lpstr>
      <vt:lpstr>Objective</vt:lpstr>
      <vt:lpstr>Education</vt:lpstr>
      <vt:lpstr>Experience</vt:lpstr>
      <vt:lpstr>Activities</vt:lpstr>
      <vt:lpstr>Extras</vt:lpstr>
      <vt:lpstr>References</vt:lpstr>
      <vt:lpstr>Major section headers</vt:lpstr>
      <vt:lpstr>Minor section headers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Real-world writing</dc:title>
  <dc:creator>Jackie Hicken</dc:creator>
  <cp:lastModifiedBy>Jackie Hicken</cp:lastModifiedBy>
  <cp:revision>25</cp:revision>
  <dcterms:created xsi:type="dcterms:W3CDTF">2015-10-26T02:12:52Z</dcterms:created>
  <dcterms:modified xsi:type="dcterms:W3CDTF">2015-10-26T03:06:35Z</dcterms:modified>
</cp:coreProperties>
</file>