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2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4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2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4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9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79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1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6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1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3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8F8A0-B383-9944-AA0E-A93A4367CEBF}" type="datetimeFigureOut">
              <a:rPr lang="en-US" smtClean="0"/>
              <a:t>4/30/17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2E866-F726-3D48-A0F6-5AABEB0F0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8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60" y="60203"/>
            <a:ext cx="7278601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asalizationRg-Regular"/>
                <a:cs typeface="NasalizationRg-Regular"/>
              </a:rPr>
              <a:t>Resume</a:t>
            </a:r>
            <a:endParaRPr lang="en-US" sz="6000" dirty="0">
              <a:latin typeface="NasalizationRg-Regular"/>
              <a:cs typeface="NasalizationRg-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2" y="1237768"/>
            <a:ext cx="7570860" cy="724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dirty="0" smtClean="0"/>
              <a:t>Required element No. 1: Header</a:t>
            </a:r>
            <a:endParaRPr lang="en-US" b="1" dirty="0"/>
          </a:p>
        </p:txBody>
      </p:sp>
      <p:pic>
        <p:nvPicPr>
          <p:cNvPr id="5" name="Picture 4" descr="2a89292c00cdd7bb2bbe5a9db82562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254" y="0"/>
            <a:ext cx="1254746" cy="6858000"/>
          </a:xfrm>
          <a:prstGeom prst="rect">
            <a:avLst/>
          </a:prstGeom>
        </p:spPr>
      </p:pic>
      <p:pic>
        <p:nvPicPr>
          <p:cNvPr id="6" name="Picture 5" descr="Resume-Hea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83" y="2605273"/>
            <a:ext cx="7592709" cy="2020945"/>
          </a:xfrm>
          <a:prstGeom prst="rect">
            <a:avLst/>
          </a:prstGeom>
        </p:spPr>
      </p:pic>
      <p:pic>
        <p:nvPicPr>
          <p:cNvPr id="4" name="Picture 3" descr="9a3fe1adb6a3c52c828f43251f2e341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792" y="2048783"/>
            <a:ext cx="4597126" cy="1339560"/>
          </a:xfrm>
          <a:prstGeom prst="rect">
            <a:avLst/>
          </a:prstGeom>
        </p:spPr>
      </p:pic>
      <p:pic>
        <p:nvPicPr>
          <p:cNvPr id="7" name="Picture 6" descr="v4.2_Page_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7" y="4319716"/>
            <a:ext cx="7666545" cy="969864"/>
          </a:xfrm>
          <a:prstGeom prst="rect">
            <a:avLst/>
          </a:prstGeom>
        </p:spPr>
      </p:pic>
      <p:pic>
        <p:nvPicPr>
          <p:cNvPr id="8" name="Picture 7" descr="vjackson_resume2011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7" y="5442831"/>
            <a:ext cx="7768792" cy="115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44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60" y="60203"/>
            <a:ext cx="7278601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asalizationRg-Regular"/>
                <a:cs typeface="NasalizationRg-Regular"/>
              </a:rPr>
              <a:t>Resume</a:t>
            </a:r>
            <a:endParaRPr lang="en-US" sz="6000" dirty="0">
              <a:latin typeface="NasalizationRg-Regular"/>
              <a:cs typeface="NasalizationRg-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2" y="1150196"/>
            <a:ext cx="7570860" cy="724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dirty="0" smtClean="0"/>
              <a:t>Required element No. 2: Education</a:t>
            </a:r>
            <a:endParaRPr lang="en-US" b="1" dirty="0"/>
          </a:p>
        </p:txBody>
      </p:sp>
      <p:pic>
        <p:nvPicPr>
          <p:cNvPr id="5" name="Picture 4" descr="2a89292c00cdd7bb2bbe5a9db82562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254" y="0"/>
            <a:ext cx="1254746" cy="6858000"/>
          </a:xfrm>
          <a:prstGeom prst="rect">
            <a:avLst/>
          </a:prstGeom>
        </p:spPr>
      </p:pic>
      <p:pic>
        <p:nvPicPr>
          <p:cNvPr id="6" name="Picture 5" descr="Screen Shot 2017-05-01 at 9.23.1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96" y="1852123"/>
            <a:ext cx="9216527" cy="2329452"/>
          </a:xfrm>
          <a:prstGeom prst="rect">
            <a:avLst/>
          </a:prstGeom>
        </p:spPr>
      </p:pic>
      <p:pic>
        <p:nvPicPr>
          <p:cNvPr id="8" name="Picture 7" descr="Screen Shot 2017-05-01 at 9.23.50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28324"/>
            <a:ext cx="9144000" cy="1449659"/>
          </a:xfrm>
          <a:prstGeom prst="rect">
            <a:avLst/>
          </a:prstGeom>
        </p:spPr>
      </p:pic>
      <p:pic>
        <p:nvPicPr>
          <p:cNvPr id="11" name="Picture 10" descr="Screen Shot 2017-05-01 at 9.26.44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" y="5371249"/>
            <a:ext cx="80137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73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60" y="60203"/>
            <a:ext cx="7278601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asalizationRg-Regular"/>
                <a:cs typeface="NasalizationRg-Regular"/>
              </a:rPr>
              <a:t>Resume</a:t>
            </a:r>
            <a:endParaRPr lang="en-US" sz="6000" dirty="0">
              <a:latin typeface="NasalizationRg-Regular"/>
              <a:cs typeface="NasalizationRg-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2" y="1193982"/>
            <a:ext cx="7570860" cy="724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dirty="0" smtClean="0"/>
              <a:t>Required element No. 3: Work experience</a:t>
            </a:r>
            <a:endParaRPr lang="en-US" b="1" dirty="0"/>
          </a:p>
        </p:txBody>
      </p:sp>
      <p:pic>
        <p:nvPicPr>
          <p:cNvPr id="5" name="Picture 4" descr="2a89292c00cdd7bb2bbe5a9db82562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254" y="0"/>
            <a:ext cx="1254746" cy="6858000"/>
          </a:xfrm>
          <a:prstGeom prst="rect">
            <a:avLst/>
          </a:prstGeom>
        </p:spPr>
      </p:pic>
      <p:pic>
        <p:nvPicPr>
          <p:cNvPr id="6" name="Picture 5" descr="Screen Shot 2017-05-01 at 9.23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16" y="1984187"/>
            <a:ext cx="7592099" cy="2372531"/>
          </a:xfrm>
          <a:prstGeom prst="rect">
            <a:avLst/>
          </a:prstGeom>
        </p:spPr>
      </p:pic>
      <p:pic>
        <p:nvPicPr>
          <p:cNvPr id="7" name="Picture 6" descr="Screen Shot 2017-05-01 at 9.26.52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95" y="4356718"/>
            <a:ext cx="7750259" cy="214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434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60" y="60203"/>
            <a:ext cx="7278601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asalizationRg-Regular"/>
                <a:cs typeface="NasalizationRg-Regular"/>
              </a:rPr>
              <a:t>Resume</a:t>
            </a:r>
            <a:endParaRPr lang="en-US" sz="6000" dirty="0">
              <a:latin typeface="NasalizationRg-Regular"/>
              <a:cs typeface="NasalizationRg-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2" y="1281554"/>
            <a:ext cx="7570860" cy="724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dirty="0" smtClean="0"/>
              <a:t>Required element No. 4: Summary of skills</a:t>
            </a:r>
            <a:endParaRPr lang="en-US" b="1" dirty="0"/>
          </a:p>
        </p:txBody>
      </p:sp>
      <p:pic>
        <p:nvPicPr>
          <p:cNvPr id="5" name="Picture 4" descr="2a89292c00cdd7bb2bbe5a9db82562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254" y="0"/>
            <a:ext cx="1254746" cy="6858000"/>
          </a:xfrm>
          <a:prstGeom prst="rect">
            <a:avLst/>
          </a:prstGeom>
        </p:spPr>
      </p:pic>
      <p:pic>
        <p:nvPicPr>
          <p:cNvPr id="6" name="Picture 5" descr="Screen Shot 2017-05-01 at 9.29.5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2" y="2198428"/>
            <a:ext cx="7810500" cy="1143000"/>
          </a:xfrm>
          <a:prstGeom prst="rect">
            <a:avLst/>
          </a:prstGeom>
        </p:spPr>
      </p:pic>
      <p:pic>
        <p:nvPicPr>
          <p:cNvPr id="7" name="Picture 6" descr="Screen Shot 2017-05-01 at 9.30.2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50892"/>
            <a:ext cx="7722800" cy="1803441"/>
          </a:xfrm>
          <a:prstGeom prst="rect">
            <a:avLst/>
          </a:prstGeom>
        </p:spPr>
      </p:pic>
      <p:pic>
        <p:nvPicPr>
          <p:cNvPr id="8" name="Picture 7" descr="Screen Shot 2017-05-01 at 9.30.37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60" y="5385691"/>
            <a:ext cx="7568739" cy="1412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00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60" y="60203"/>
            <a:ext cx="7278601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asalizationRg-Regular"/>
                <a:cs typeface="NasalizationRg-Regular"/>
              </a:rPr>
              <a:t>Resume</a:t>
            </a:r>
            <a:endParaRPr lang="en-US" sz="6000" dirty="0">
              <a:latin typeface="NasalizationRg-Regular"/>
              <a:cs typeface="NasalizationRg-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2" y="1369126"/>
            <a:ext cx="7570860" cy="724527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dirty="0" smtClean="0"/>
              <a:t>Required element No. 5: Activities/Leadership</a:t>
            </a:r>
            <a:endParaRPr lang="en-US" b="1" dirty="0"/>
          </a:p>
        </p:txBody>
      </p:sp>
      <p:pic>
        <p:nvPicPr>
          <p:cNvPr id="5" name="Picture 4" descr="2a89292c00cdd7bb2bbe5a9db82562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254" y="0"/>
            <a:ext cx="1254746" cy="6858000"/>
          </a:xfrm>
          <a:prstGeom prst="rect">
            <a:avLst/>
          </a:prstGeom>
        </p:spPr>
      </p:pic>
      <p:pic>
        <p:nvPicPr>
          <p:cNvPr id="8" name="Picture 7" descr="Screen Shot 2017-05-01 at 9.33.4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69" y="2289132"/>
            <a:ext cx="7747000" cy="1435100"/>
          </a:xfrm>
          <a:prstGeom prst="rect">
            <a:avLst/>
          </a:prstGeom>
        </p:spPr>
      </p:pic>
      <p:pic>
        <p:nvPicPr>
          <p:cNvPr id="9" name="Picture 8" descr="Screen Shot 2017-05-01 at 9.34.25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2" y="3913778"/>
            <a:ext cx="7570860" cy="997359"/>
          </a:xfrm>
          <a:prstGeom prst="rect">
            <a:avLst/>
          </a:prstGeom>
        </p:spPr>
      </p:pic>
      <p:pic>
        <p:nvPicPr>
          <p:cNvPr id="10" name="Picture 9" descr="Screen Shot 2017-05-01 at 9.35.06 A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32" y="5173853"/>
            <a:ext cx="7570860" cy="1283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60" y="60203"/>
            <a:ext cx="7278601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NasalizationRg-Regular"/>
                <a:cs typeface="NasalizationRg-Regular"/>
              </a:rPr>
              <a:t>Resume</a:t>
            </a:r>
            <a:endParaRPr lang="en-US" sz="6000" dirty="0">
              <a:latin typeface="NasalizationRg-Regular"/>
              <a:cs typeface="NasalizationRg-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2" y="1215875"/>
            <a:ext cx="7570860" cy="7245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b="1" dirty="0" smtClean="0"/>
              <a:t>Required element No. </a:t>
            </a:r>
            <a:r>
              <a:rPr lang="en-US" b="1" dirty="0"/>
              <a:t>6</a:t>
            </a:r>
            <a:r>
              <a:rPr lang="en-US" b="1" dirty="0" smtClean="0"/>
              <a:t>: References</a:t>
            </a:r>
            <a:endParaRPr lang="en-US" b="1" dirty="0"/>
          </a:p>
        </p:txBody>
      </p:sp>
      <p:pic>
        <p:nvPicPr>
          <p:cNvPr id="5" name="Picture 4" descr="2a89292c00cdd7bb2bbe5a9db82562f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254" y="0"/>
            <a:ext cx="1254746" cy="6858000"/>
          </a:xfrm>
          <a:prstGeom prst="rect">
            <a:avLst/>
          </a:prstGeom>
        </p:spPr>
      </p:pic>
      <p:pic>
        <p:nvPicPr>
          <p:cNvPr id="4" name="Picture 3" descr="Screen Shot 2017-05-01 at 9.40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18" y="2035882"/>
            <a:ext cx="7092548" cy="4650303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>
          <a:xfrm>
            <a:off x="3415658" y="6239521"/>
            <a:ext cx="3634610" cy="402878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1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53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Resume</vt:lpstr>
      <vt:lpstr>Resume</vt:lpstr>
      <vt:lpstr>Resume</vt:lpstr>
      <vt:lpstr>Resume</vt:lpstr>
      <vt:lpstr>Resume</vt:lpstr>
      <vt:lpstr>Resume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Hicken</dc:creator>
  <cp:lastModifiedBy>Jackie Hicken</cp:lastModifiedBy>
  <cp:revision>47</cp:revision>
  <dcterms:created xsi:type="dcterms:W3CDTF">2017-05-01T03:04:01Z</dcterms:created>
  <dcterms:modified xsi:type="dcterms:W3CDTF">2017-05-01T15:42:05Z</dcterms:modified>
</cp:coreProperties>
</file>