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73" r:id="rId3"/>
    <p:sldId id="257" r:id="rId4"/>
    <p:sldId id="265" r:id="rId5"/>
    <p:sldId id="262" r:id="rId6"/>
    <p:sldId id="258" r:id="rId7"/>
    <p:sldId id="263" r:id="rId8"/>
    <p:sldId id="264" r:id="rId9"/>
    <p:sldId id="259" r:id="rId10"/>
    <p:sldId id="260" r:id="rId11"/>
    <p:sldId id="26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14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CF133-E977-F14B-AC62-A6715AECCDD6}" type="datetimeFigureOut">
              <a:rPr lang="en-US" smtClean="0"/>
              <a:t>1/26/16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6F212-B9EB-7049-A4E4-82BC5F53E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26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DA59-AE97-5E41-AAE1-DCA2C0E263B9}" type="datetimeFigureOut">
              <a:rPr lang="en-US" smtClean="0"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8A6A-0146-1648-AB33-9848F5B83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51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DA59-AE97-5E41-AAE1-DCA2C0E263B9}" type="datetimeFigureOut">
              <a:rPr lang="en-US" smtClean="0"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8A6A-0146-1648-AB33-9848F5B83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5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DA59-AE97-5E41-AAE1-DCA2C0E263B9}" type="datetimeFigureOut">
              <a:rPr lang="en-US" smtClean="0"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8A6A-0146-1648-AB33-9848F5B83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70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DA59-AE97-5E41-AAE1-DCA2C0E263B9}" type="datetimeFigureOut">
              <a:rPr lang="en-US" smtClean="0"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8A6A-0146-1648-AB33-9848F5B83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96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DA59-AE97-5E41-AAE1-DCA2C0E263B9}" type="datetimeFigureOut">
              <a:rPr lang="en-US" smtClean="0"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8A6A-0146-1648-AB33-9848F5B83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01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DA59-AE97-5E41-AAE1-DCA2C0E263B9}" type="datetimeFigureOut">
              <a:rPr lang="en-US" smtClean="0"/>
              <a:t>1/26/16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8A6A-0146-1648-AB33-9848F5B83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67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DA59-AE97-5E41-AAE1-DCA2C0E263B9}" type="datetimeFigureOut">
              <a:rPr lang="en-US" smtClean="0"/>
              <a:t>1/26/16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8A6A-0146-1648-AB33-9848F5B83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28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DA59-AE97-5E41-AAE1-DCA2C0E263B9}" type="datetimeFigureOut">
              <a:rPr lang="en-US" smtClean="0"/>
              <a:t>1/26/16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8A6A-0146-1648-AB33-9848F5B83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58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DA59-AE97-5E41-AAE1-DCA2C0E263B9}" type="datetimeFigureOut">
              <a:rPr lang="en-US" smtClean="0"/>
              <a:t>1/26/16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8A6A-0146-1648-AB33-9848F5B83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0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DA59-AE97-5E41-AAE1-DCA2C0E263B9}" type="datetimeFigureOut">
              <a:rPr lang="en-US" smtClean="0"/>
              <a:t>1/26/16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8A6A-0146-1648-AB33-9848F5B83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52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9DA59-AE97-5E41-AAE1-DCA2C0E263B9}" type="datetimeFigureOut">
              <a:rPr lang="en-US" smtClean="0"/>
              <a:t>1/26/16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8A6A-0146-1648-AB33-9848F5B83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21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9DA59-AE97-5E41-AAE1-DCA2C0E263B9}" type="datetimeFigureOut">
              <a:rPr lang="en-US" smtClean="0"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18A6A-0146-1648-AB33-9848F5B83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5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ncoln_internet_quo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1" y="644160"/>
            <a:ext cx="8986877" cy="568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94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lke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01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248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0" y="1030656"/>
            <a:ext cx="8974416" cy="471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53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rtin-Luther-King-Jr-Quotes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" y="394075"/>
            <a:ext cx="9012752" cy="602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03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Quote 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20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As you researched your chosen person for your Term 2 essay, you surely experienced the joys of quotes found on </a:t>
            </a:r>
            <a:r>
              <a:rPr lang="en-US" dirty="0" err="1"/>
              <a:t>BrainyQuote</a:t>
            </a:r>
            <a:r>
              <a:rPr lang="en-US" dirty="0"/>
              <a:t>, </a:t>
            </a:r>
            <a:r>
              <a:rPr lang="en-US" dirty="0" err="1"/>
              <a:t>Goodreads</a:t>
            </a:r>
            <a:r>
              <a:rPr lang="en-US" dirty="0"/>
              <a:t>, and maybe even </a:t>
            </a:r>
            <a:r>
              <a:rPr lang="en-US" dirty="0" err="1"/>
              <a:t>Pinterest</a:t>
            </a:r>
            <a:r>
              <a:rPr lang="en-US" dirty="0"/>
              <a:t>. The bad news: sometimes (a lot of the time) those types of websites are not vetted, and therefore the quotes are inspiring, but fake. 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Instructions: Try to verify whether or not the following quotes were ever really said by the person they are attributed to. Use Google, other websites, Google books, IMDB scripts — use whatever it takes, but find out if these quotes are real. Write your answer (</a:t>
            </a:r>
            <a:r>
              <a:rPr lang="en-US" b="1" dirty="0"/>
              <a:t>true quote</a:t>
            </a:r>
            <a:r>
              <a:rPr lang="en-US" dirty="0"/>
              <a:t> or </a:t>
            </a:r>
            <a:r>
              <a:rPr lang="en-US" b="1" dirty="0"/>
              <a:t>false quote</a:t>
            </a:r>
            <a:r>
              <a:rPr lang="en-US" dirty="0"/>
              <a:t>) on a piece of paper, explain how you found the answer, and turn in as many as you can by the end of class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883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hanced-buzz-10037-1371072190-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05" y="257665"/>
            <a:ext cx="8055731" cy="631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12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yle_weeklyaffirmation_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0"/>
            <a:ext cx="67312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65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d55a73063f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31" y="0"/>
            <a:ext cx="73741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82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-Those-Who-Liste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00"/>
            <a:ext cx="9144000" cy="579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915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d26999f0ae98c47562ec66d451c779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85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-Shot-2012-10-05-at-8.08.25-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47" y="0"/>
            <a:ext cx="7507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3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hanced-buzz-2454-1371072640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1" y="312879"/>
            <a:ext cx="8860481" cy="62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3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</TotalTime>
  <Words>62</Words>
  <Application>Microsoft Macintosh PowerPoint</Application>
  <PresentationFormat>On-screen Show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Quote verification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Alpine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Jackie Hicken</dc:creator>
  <cp:lastModifiedBy>Jackie Hicken</cp:lastModifiedBy>
  <cp:revision>10</cp:revision>
  <dcterms:created xsi:type="dcterms:W3CDTF">2016-01-11T06:27:42Z</dcterms:created>
  <dcterms:modified xsi:type="dcterms:W3CDTF">2016-01-27T05:39:48Z</dcterms:modified>
</cp:coreProperties>
</file>