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61" r:id="rId4"/>
    <p:sldId id="257" r:id="rId5"/>
    <p:sldId id="258" r:id="rId6"/>
    <p:sldId id="259" r:id="rId7"/>
    <p:sldId id="260"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6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3FEF90-773A-BA42-9FF3-AA11CFBAA66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FEF90-773A-BA42-9FF3-AA11CFBAA66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FEF90-773A-BA42-9FF3-AA11CFBAA66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FEF90-773A-BA42-9FF3-AA11CFBAA66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FEF90-773A-BA42-9FF3-AA11CFBAA66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3FEF90-773A-BA42-9FF3-AA11CFBAA66A}"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3FEF90-773A-BA42-9FF3-AA11CFBAA66A}"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3FEF90-773A-BA42-9FF3-AA11CFBAA66A}"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FEF90-773A-BA42-9FF3-AA11CFBAA66A}"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7CC93-52BC-2142-856F-35A036FE9C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FEF90-773A-BA42-9FF3-AA11CFBAA66A}"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7CC93-52BC-2142-856F-35A036FE9C4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E3FEF90-773A-BA42-9FF3-AA11CFBAA66A}" type="datetimeFigureOut">
              <a:rPr lang="en-US" smtClean="0"/>
              <a:t>5/3/16</a:t>
            </a:fld>
            <a:endParaRPr lang="en-US"/>
          </a:p>
        </p:txBody>
      </p:sp>
      <p:sp>
        <p:nvSpPr>
          <p:cNvPr id="9" name="Slide Number Placeholder 8"/>
          <p:cNvSpPr>
            <a:spLocks noGrp="1"/>
          </p:cNvSpPr>
          <p:nvPr>
            <p:ph type="sldNum" sz="quarter" idx="11"/>
          </p:nvPr>
        </p:nvSpPr>
        <p:spPr/>
        <p:txBody>
          <a:bodyPr/>
          <a:lstStyle/>
          <a:p>
            <a:fld id="{91B7CC93-52BC-2142-856F-35A036FE9C4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B7CC93-52BC-2142-856F-35A036FE9C4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E3FEF90-773A-BA42-9FF3-AA11CFBAA66A}" type="datetimeFigureOut">
              <a:rPr lang="en-US" smtClean="0"/>
              <a:t>5/3/16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318" y="2218405"/>
            <a:ext cx="7543800" cy="2593975"/>
          </a:xfrm>
        </p:spPr>
        <p:txBody>
          <a:bodyPr/>
          <a:lstStyle/>
          <a:p>
            <a:r>
              <a:rPr lang="en-US" sz="8500" dirty="0" err="1" smtClean="0"/>
              <a:t>ePublishing</a:t>
            </a:r>
            <a:endParaRPr lang="en-US" sz="8500" dirty="0"/>
          </a:p>
        </p:txBody>
      </p:sp>
      <p:sp>
        <p:nvSpPr>
          <p:cNvPr id="3" name="Subtitle 2"/>
          <p:cNvSpPr>
            <a:spLocks noGrp="1"/>
          </p:cNvSpPr>
          <p:nvPr>
            <p:ph type="subTitle" idx="1"/>
          </p:nvPr>
        </p:nvSpPr>
        <p:spPr/>
        <p:txBody>
          <a:bodyPr/>
          <a:lstStyle/>
          <a:p>
            <a:r>
              <a:rPr lang="en-US" dirty="0" smtClean="0"/>
              <a:t>Your words, from paper to print</a:t>
            </a:r>
            <a:endParaRPr lang="en-US" dirty="0"/>
          </a:p>
        </p:txBody>
      </p:sp>
    </p:spTree>
    <p:extLst>
      <p:ext uri="{BB962C8B-B14F-4D97-AF65-F5344CB8AC3E}">
        <p14:creationId xmlns:p14="http://schemas.microsoft.com/office/powerpoint/2010/main" val="33464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narrative essay</a:t>
            </a:r>
            <a:endParaRPr lang="en-US" dirty="0"/>
          </a:p>
        </p:txBody>
      </p:sp>
      <p:sp>
        <p:nvSpPr>
          <p:cNvPr id="3" name="Content Placeholder 2"/>
          <p:cNvSpPr>
            <a:spLocks noGrp="1"/>
          </p:cNvSpPr>
          <p:nvPr>
            <p:ph idx="1"/>
          </p:nvPr>
        </p:nvSpPr>
        <p:spPr/>
        <p:txBody>
          <a:bodyPr>
            <a:normAutofit/>
          </a:bodyPr>
          <a:lstStyle/>
          <a:p>
            <a:r>
              <a:rPr lang="en-US" sz="4000" dirty="0" smtClean="0"/>
              <a:t>Don’t worry about this yet — make sure the ENTIRE BOOK is 100% ready to transfer into the </a:t>
            </a:r>
            <a:r>
              <a:rPr lang="en-US" sz="4000" dirty="0" err="1" smtClean="0"/>
              <a:t>pdf</a:t>
            </a:r>
            <a:r>
              <a:rPr lang="en-US" sz="4000" dirty="0" smtClean="0"/>
              <a:t> format, and then wait…</a:t>
            </a:r>
            <a:endParaRPr lang="en-US" sz="4000" dirty="0"/>
          </a:p>
        </p:txBody>
      </p:sp>
    </p:spTree>
    <p:extLst>
      <p:ext uri="{BB962C8B-B14F-4D97-AF65-F5344CB8AC3E}">
        <p14:creationId xmlns:p14="http://schemas.microsoft.com/office/powerpoint/2010/main" val="165636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Pen round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8" y="560856"/>
            <a:ext cx="8254331" cy="5672152"/>
          </a:xfrm>
          <a:prstGeom prst="rect">
            <a:avLst/>
          </a:prstGeom>
        </p:spPr>
      </p:pic>
    </p:spTree>
    <p:extLst>
      <p:ext uri="{BB962C8B-B14F-4D97-AF65-F5344CB8AC3E}">
        <p14:creationId xmlns:p14="http://schemas.microsoft.com/office/powerpoint/2010/main" val="143653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guidelines</a:t>
            </a:r>
            <a:endParaRPr lang="en-US" dirty="0"/>
          </a:p>
        </p:txBody>
      </p:sp>
      <p:sp>
        <p:nvSpPr>
          <p:cNvPr id="3" name="Content Placeholder 2"/>
          <p:cNvSpPr>
            <a:spLocks noGrp="1"/>
          </p:cNvSpPr>
          <p:nvPr>
            <p:ph idx="1"/>
          </p:nvPr>
        </p:nvSpPr>
        <p:spPr>
          <a:xfrm>
            <a:off x="0" y="1600200"/>
            <a:ext cx="8445056" cy="4997996"/>
          </a:xfrm>
        </p:spPr>
        <p:txBody>
          <a:bodyPr>
            <a:noAutofit/>
          </a:bodyPr>
          <a:lstStyle/>
          <a:p>
            <a:r>
              <a:rPr lang="en-US" sz="2900" dirty="0" smtClean="0"/>
              <a:t>You’ll probably have to nix the page numbers and running heads</a:t>
            </a:r>
          </a:p>
          <a:p>
            <a:endParaRPr lang="en-US" sz="1000" dirty="0" smtClean="0"/>
          </a:p>
          <a:p>
            <a:r>
              <a:rPr lang="en-US" sz="2900" dirty="0" smtClean="0"/>
              <a:t>You can choose your font and font size, but make sure the book is uniform and readable</a:t>
            </a:r>
          </a:p>
          <a:p>
            <a:endParaRPr lang="en-US" sz="1000" dirty="0"/>
          </a:p>
          <a:p>
            <a:r>
              <a:rPr lang="en-US" sz="2900" dirty="0" smtClean="0"/>
              <a:t>You don’t have to keep the double spacing on the essays — it’s really better if you don’t</a:t>
            </a:r>
          </a:p>
          <a:p>
            <a:endParaRPr lang="en-US" sz="1000" dirty="0"/>
          </a:p>
          <a:p>
            <a:r>
              <a:rPr lang="en-US" sz="2900" b="1" u="sng" dirty="0" smtClean="0"/>
              <a:t>EDIT! Check for spelling, tense, parallelism, spacing, tabs, formatting, dialogue, and other errors</a:t>
            </a:r>
            <a:endParaRPr lang="en-US" sz="2900" b="1" u="sng" dirty="0"/>
          </a:p>
        </p:txBody>
      </p:sp>
    </p:spTree>
    <p:extLst>
      <p:ext uri="{BB962C8B-B14F-4D97-AF65-F5344CB8AC3E}">
        <p14:creationId xmlns:p14="http://schemas.microsoft.com/office/powerpoint/2010/main" val="398119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essay</a:t>
            </a:r>
            <a:endParaRPr lang="en-US" dirty="0"/>
          </a:p>
        </p:txBody>
      </p:sp>
      <p:sp>
        <p:nvSpPr>
          <p:cNvPr id="3" name="Content Placeholder 2"/>
          <p:cNvSpPr>
            <a:spLocks noGrp="1"/>
          </p:cNvSpPr>
          <p:nvPr>
            <p:ph idx="1"/>
          </p:nvPr>
        </p:nvSpPr>
        <p:spPr/>
        <p:txBody>
          <a:bodyPr>
            <a:normAutofit/>
          </a:bodyPr>
          <a:lstStyle/>
          <a:p>
            <a:r>
              <a:rPr lang="en-US" sz="3500" dirty="0" smtClean="0"/>
              <a:t>Keeping the title page is </a:t>
            </a:r>
            <a:r>
              <a:rPr lang="en-US" sz="3500" u="sng" dirty="0" smtClean="0"/>
              <a:t>your choice</a:t>
            </a:r>
          </a:p>
          <a:p>
            <a:endParaRPr lang="en-US" sz="3500" dirty="0" smtClean="0"/>
          </a:p>
          <a:p>
            <a:r>
              <a:rPr lang="en-US" sz="3500" dirty="0" smtClean="0"/>
              <a:t>Figure out how to do footnotes as best you can — it’s easier with Microsoft Word </a:t>
            </a:r>
            <a:r>
              <a:rPr lang="en-US" sz="3500" dirty="0" smtClean="0">
                <a:sym typeface="Wingdings"/>
              </a:rPr>
              <a:t></a:t>
            </a:r>
            <a:endParaRPr lang="en-US" sz="3500" dirty="0" smtClean="0"/>
          </a:p>
          <a:p>
            <a:endParaRPr lang="en-US" sz="3500" dirty="0" smtClean="0"/>
          </a:p>
          <a:p>
            <a:r>
              <a:rPr lang="en-US" sz="3500" dirty="0" smtClean="0"/>
              <a:t>You </a:t>
            </a:r>
            <a:r>
              <a:rPr lang="en-US" sz="3500" u="sng" dirty="0" smtClean="0"/>
              <a:t>will</a:t>
            </a:r>
            <a:r>
              <a:rPr lang="en-US" sz="3500" dirty="0" smtClean="0"/>
              <a:t> have to make adjustments to the template, and that’s okay!</a:t>
            </a:r>
            <a:endParaRPr lang="en-US" sz="3500" dirty="0"/>
          </a:p>
        </p:txBody>
      </p:sp>
    </p:spTree>
    <p:extLst>
      <p:ext uri="{BB962C8B-B14F-4D97-AF65-F5344CB8AC3E}">
        <p14:creationId xmlns:p14="http://schemas.microsoft.com/office/powerpoint/2010/main" val="310674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Crucible </a:t>
            </a:r>
            <a:r>
              <a:rPr lang="en-US" dirty="0" smtClean="0"/>
              <a:t>&amp; </a:t>
            </a:r>
            <a:r>
              <a:rPr lang="en-US" i="1" dirty="0" smtClean="0"/>
              <a:t>Jane Eyre</a:t>
            </a:r>
            <a:r>
              <a:rPr lang="en-US" dirty="0" smtClean="0"/>
              <a:t> essays</a:t>
            </a:r>
            <a:endParaRPr lang="en-US" i="1" dirty="0"/>
          </a:p>
        </p:txBody>
      </p:sp>
      <p:sp>
        <p:nvSpPr>
          <p:cNvPr id="3" name="Content Placeholder 2"/>
          <p:cNvSpPr>
            <a:spLocks noGrp="1"/>
          </p:cNvSpPr>
          <p:nvPr>
            <p:ph idx="1"/>
          </p:nvPr>
        </p:nvSpPr>
        <p:spPr/>
        <p:txBody>
          <a:bodyPr>
            <a:noAutofit/>
          </a:bodyPr>
          <a:lstStyle/>
          <a:p>
            <a:r>
              <a:rPr lang="en-US" sz="3500" dirty="0" smtClean="0"/>
              <a:t>Keep your Works Cited pages, but nix the name/date/class info on your first pages</a:t>
            </a:r>
          </a:p>
          <a:p>
            <a:endParaRPr lang="en-US" sz="3500" dirty="0" smtClean="0"/>
          </a:p>
          <a:p>
            <a:r>
              <a:rPr lang="en-US" sz="3500" dirty="0" smtClean="0"/>
              <a:t>You can put the Works Cited info on its own page </a:t>
            </a:r>
            <a:r>
              <a:rPr lang="en-US" sz="3500" u="sng" dirty="0" smtClean="0"/>
              <a:t>or</a:t>
            </a:r>
            <a:r>
              <a:rPr lang="en-US" sz="3500" dirty="0" smtClean="0"/>
              <a:t> include it on the same page as the end of the essay</a:t>
            </a:r>
            <a:endParaRPr lang="en-US" sz="3500" dirty="0"/>
          </a:p>
        </p:txBody>
      </p:sp>
    </p:spTree>
    <p:extLst>
      <p:ext uri="{BB962C8B-B14F-4D97-AF65-F5344CB8AC3E}">
        <p14:creationId xmlns:p14="http://schemas.microsoft.com/office/powerpoint/2010/main" val="410967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Much Ado</a:t>
            </a:r>
            <a:r>
              <a:rPr lang="en-US" dirty="0" smtClean="0"/>
              <a:t> pitch</a:t>
            </a:r>
            <a:endParaRPr lang="en-US" i="1" dirty="0"/>
          </a:p>
        </p:txBody>
      </p:sp>
      <p:sp>
        <p:nvSpPr>
          <p:cNvPr id="3" name="Content Placeholder 2"/>
          <p:cNvSpPr>
            <a:spLocks noGrp="1"/>
          </p:cNvSpPr>
          <p:nvPr>
            <p:ph idx="1"/>
          </p:nvPr>
        </p:nvSpPr>
        <p:spPr/>
        <p:txBody>
          <a:bodyPr>
            <a:normAutofit/>
          </a:bodyPr>
          <a:lstStyle/>
          <a:p>
            <a:r>
              <a:rPr lang="en-US" sz="4500" dirty="0" smtClean="0"/>
              <a:t>Make sure you have the required elements! Your pitch should be three pages long — if it’s not, you’re missing something…</a:t>
            </a:r>
          </a:p>
          <a:p>
            <a:endParaRPr lang="en-US" sz="4500" dirty="0"/>
          </a:p>
        </p:txBody>
      </p:sp>
    </p:spTree>
    <p:extLst>
      <p:ext uri="{BB962C8B-B14F-4D97-AF65-F5344CB8AC3E}">
        <p14:creationId xmlns:p14="http://schemas.microsoft.com/office/powerpoint/2010/main" val="268337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&amp; cover letter</a:t>
            </a:r>
            <a:endParaRPr lang="en-US" dirty="0"/>
          </a:p>
        </p:txBody>
      </p:sp>
      <p:sp>
        <p:nvSpPr>
          <p:cNvPr id="3" name="Content Placeholder 2"/>
          <p:cNvSpPr>
            <a:spLocks noGrp="1"/>
          </p:cNvSpPr>
          <p:nvPr>
            <p:ph idx="1"/>
          </p:nvPr>
        </p:nvSpPr>
        <p:spPr/>
        <p:txBody>
          <a:bodyPr>
            <a:normAutofit/>
          </a:bodyPr>
          <a:lstStyle/>
          <a:p>
            <a:r>
              <a:rPr lang="en-US" sz="4000" dirty="0" smtClean="0"/>
              <a:t>You’ll have to adjust your resume and cover letter so they fit in a book format</a:t>
            </a:r>
          </a:p>
          <a:p>
            <a:endParaRPr lang="en-US" sz="1000" dirty="0" smtClean="0"/>
          </a:p>
          <a:p>
            <a:r>
              <a:rPr lang="en-US" sz="4000" dirty="0" smtClean="0"/>
              <a:t>You CAN go longer than 1 page on both assignments due to the book formatting process</a:t>
            </a:r>
          </a:p>
        </p:txBody>
      </p:sp>
    </p:spTree>
    <p:extLst>
      <p:ext uri="{BB962C8B-B14F-4D97-AF65-F5344CB8AC3E}">
        <p14:creationId xmlns:p14="http://schemas.microsoft.com/office/powerpoint/2010/main" val="50242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story</a:t>
            </a:r>
            <a:endParaRPr lang="en-US" dirty="0"/>
          </a:p>
        </p:txBody>
      </p:sp>
      <p:sp>
        <p:nvSpPr>
          <p:cNvPr id="3" name="Content Placeholder 2"/>
          <p:cNvSpPr>
            <a:spLocks noGrp="1"/>
          </p:cNvSpPr>
          <p:nvPr>
            <p:ph idx="1"/>
          </p:nvPr>
        </p:nvSpPr>
        <p:spPr>
          <a:xfrm>
            <a:off x="127320" y="1600200"/>
            <a:ext cx="8229600" cy="5047483"/>
          </a:xfrm>
        </p:spPr>
        <p:txBody>
          <a:bodyPr>
            <a:noAutofit/>
          </a:bodyPr>
          <a:lstStyle/>
          <a:p>
            <a:pPr lvl="1"/>
            <a:r>
              <a:rPr lang="en-US" sz="2500" dirty="0" smtClean="0"/>
              <a:t>Dialogue requires a new paragraph whenever the speaker changes and/or the same speaker changes subjects — check that!</a:t>
            </a:r>
          </a:p>
          <a:p>
            <a:pPr lvl="1"/>
            <a:endParaRPr lang="en-US" sz="2500" dirty="0" smtClean="0"/>
          </a:p>
          <a:p>
            <a:pPr lvl="1"/>
            <a:r>
              <a:rPr lang="en-US" sz="2500" b="1" u="sng" dirty="0" smtClean="0"/>
              <a:t>Don’t forget your speaker tags</a:t>
            </a:r>
          </a:p>
          <a:p>
            <a:pPr lvl="3"/>
            <a:r>
              <a:rPr lang="en-US" sz="2500" dirty="0" smtClean="0"/>
              <a:t>“That is a speaker tag,” he said.</a:t>
            </a:r>
          </a:p>
          <a:p>
            <a:pPr lvl="3"/>
            <a:r>
              <a:rPr lang="en-US" sz="2500" dirty="0" smtClean="0"/>
              <a:t>She instructed, “Put the speaker tags at the start or end.”</a:t>
            </a:r>
          </a:p>
          <a:p>
            <a:pPr lvl="3"/>
            <a:r>
              <a:rPr lang="en-US" sz="2500" dirty="0" smtClean="0"/>
              <a:t>“Speaker tags,” she said, “can also go in the middle.”</a:t>
            </a:r>
          </a:p>
          <a:p>
            <a:pPr lvl="3"/>
            <a:r>
              <a:rPr lang="en-US" sz="2500" dirty="0" smtClean="0"/>
              <a:t>“I know,” she sighed. “Speaker tags can be confusing.”</a:t>
            </a:r>
          </a:p>
          <a:p>
            <a:pPr lvl="3"/>
            <a:endParaRPr lang="en-US" sz="2500" dirty="0"/>
          </a:p>
        </p:txBody>
      </p:sp>
    </p:spTree>
    <p:extLst>
      <p:ext uri="{BB962C8B-B14F-4D97-AF65-F5344CB8AC3E}">
        <p14:creationId xmlns:p14="http://schemas.microsoft.com/office/powerpoint/2010/main" val="359319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a:t>
            </a:r>
            <a:endParaRPr lang="en-US" dirty="0"/>
          </a:p>
        </p:txBody>
      </p:sp>
      <p:sp>
        <p:nvSpPr>
          <p:cNvPr id="3" name="Content Placeholder 2"/>
          <p:cNvSpPr>
            <a:spLocks noGrp="1"/>
          </p:cNvSpPr>
          <p:nvPr>
            <p:ph idx="1"/>
          </p:nvPr>
        </p:nvSpPr>
        <p:spPr>
          <a:xfrm>
            <a:off x="457200" y="1600200"/>
            <a:ext cx="7740442" cy="5113464"/>
          </a:xfrm>
        </p:spPr>
        <p:txBody>
          <a:bodyPr>
            <a:normAutofit/>
          </a:bodyPr>
          <a:lstStyle/>
          <a:p>
            <a:r>
              <a:rPr lang="en-US" sz="3000" dirty="0" smtClean="0"/>
              <a:t>Format the </a:t>
            </a:r>
            <a:r>
              <a:rPr lang="en-US" sz="3000" dirty="0" err="1" smtClean="0"/>
              <a:t>longform</a:t>
            </a:r>
            <a:r>
              <a:rPr lang="en-US" sz="3000" dirty="0" smtClean="0"/>
              <a:t> story like you formatted your short story</a:t>
            </a:r>
          </a:p>
          <a:p>
            <a:pPr marL="0" indent="0">
              <a:buNone/>
            </a:pPr>
            <a:endParaRPr lang="en-US" sz="3000" dirty="0"/>
          </a:p>
          <a:p>
            <a:pPr marL="0" indent="0">
              <a:buNone/>
            </a:pPr>
            <a:r>
              <a:rPr lang="en-US" sz="3000" b="1" dirty="0" smtClean="0"/>
              <a:t>Graphic novel, pictures:</a:t>
            </a:r>
          </a:p>
          <a:p>
            <a:r>
              <a:rPr lang="en-US" sz="3000" dirty="0" smtClean="0"/>
              <a:t>You’ll have to decide what works best for your story — you will get a scan of your graphic novel, but how you format it is up to you. Want one square per page? That’s fine. Want the entire thing on one page? As long as it’s readable, that’s fine.</a:t>
            </a:r>
            <a:endParaRPr lang="en-US" sz="3000" dirty="0"/>
          </a:p>
        </p:txBody>
      </p:sp>
    </p:spTree>
    <p:extLst>
      <p:ext uri="{BB962C8B-B14F-4D97-AF65-F5344CB8AC3E}">
        <p14:creationId xmlns:p14="http://schemas.microsoft.com/office/powerpoint/2010/main" val="2885312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5">
      <a:dk1>
        <a:sysClr val="windowText" lastClr="000000"/>
      </a:dk1>
      <a:lt1>
        <a:sysClr val="window" lastClr="FFFFFF"/>
      </a:lt1>
      <a:dk2>
        <a:srgbClr val="6D0A00"/>
      </a:dk2>
      <a:lt2>
        <a:srgbClr val="FFFFFF"/>
      </a:lt2>
      <a:accent1>
        <a:srgbClr val="ECB32F"/>
      </a:accent1>
      <a:accent2>
        <a:srgbClr val="FFFFEE"/>
      </a:accent2>
      <a:accent3>
        <a:srgbClr val="FA8716"/>
      </a:accent3>
      <a:accent4>
        <a:srgbClr val="BE0204"/>
      </a:accent4>
      <a:accent5>
        <a:srgbClr val="640F10"/>
      </a:accent5>
      <a:accent6>
        <a:srgbClr val="7E13E3"/>
      </a:accent6>
      <a:hlink>
        <a:srgbClr val="D2D200"/>
      </a:hlink>
      <a:folHlink>
        <a:srgbClr val="D0B9F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54</TotalTime>
  <Words>332</Words>
  <Application>Microsoft Macintosh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ePublishing</vt:lpstr>
      <vt:lpstr>PowerPoint Presentation</vt:lpstr>
      <vt:lpstr>Basic guidelines</vt:lpstr>
      <vt:lpstr>History essay</vt:lpstr>
      <vt:lpstr>Crucible &amp; Jane Eyre essays</vt:lpstr>
      <vt:lpstr>Much Ado pitch</vt:lpstr>
      <vt:lpstr>Resume &amp; cover letter</vt:lpstr>
      <vt:lpstr>Short story</vt:lpstr>
      <vt:lpstr>Graphic novel</vt:lpstr>
      <vt:lpstr>Final narrative essay</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Hicken</dc:creator>
  <cp:lastModifiedBy>Jackie Hicken</cp:lastModifiedBy>
  <cp:revision>5</cp:revision>
  <dcterms:created xsi:type="dcterms:W3CDTF">2016-05-03T17:05:52Z</dcterms:created>
  <dcterms:modified xsi:type="dcterms:W3CDTF">2016-05-03T18:00:41Z</dcterms:modified>
</cp:coreProperties>
</file>