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0CFA6B-4AE4-D640-B1BF-0D4B143DE774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E6805F-E5B2-EB45-8B20-D793E11DBC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Letters of 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format – feel free to modify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8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letter: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64" y="1600200"/>
            <a:ext cx="8686800" cy="487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first paragraph will introduce the student</a:t>
            </a:r>
          </a:p>
          <a:p>
            <a:r>
              <a:rPr lang="en-US" sz="2500" dirty="0" smtClean="0"/>
              <a:t>Opening sentence:</a:t>
            </a:r>
          </a:p>
          <a:p>
            <a:pPr lvl="1"/>
            <a:r>
              <a:rPr lang="en-US" sz="2200" dirty="0"/>
              <a:t>It is with pleasure that I write this letter of recommendation for ____ </a:t>
            </a:r>
          </a:p>
          <a:p>
            <a:pPr lvl="1"/>
            <a:r>
              <a:rPr lang="en-US" sz="2200" dirty="0"/>
              <a:t>I am happy to write this letter of recommendation for ____</a:t>
            </a:r>
          </a:p>
          <a:p>
            <a:pPr lvl="1"/>
            <a:r>
              <a:rPr lang="en-US" sz="2200" dirty="0"/>
              <a:t>As a (job), it is my pleasure to write this letter of recommendation for </a:t>
            </a:r>
            <a:r>
              <a:rPr lang="en-US" sz="2200" dirty="0" smtClean="0"/>
              <a:t>_____</a:t>
            </a:r>
          </a:p>
          <a:p>
            <a:pPr lvl="1"/>
            <a:endParaRPr lang="en-US" sz="2200" dirty="0" smtClean="0"/>
          </a:p>
          <a:p>
            <a:r>
              <a:rPr lang="en-US" sz="2500" dirty="0" smtClean="0"/>
              <a:t>Second sentence:</a:t>
            </a:r>
          </a:p>
          <a:p>
            <a:pPr lvl="1"/>
            <a:r>
              <a:rPr lang="en-US" sz="2200" dirty="0" smtClean="0"/>
              <a:t>Describe how long you have known the person, and in what capacity </a:t>
            </a:r>
          </a:p>
          <a:p>
            <a:pPr lvl="1"/>
            <a:r>
              <a:rPr lang="en-US" sz="2200" dirty="0" smtClean="0"/>
              <a:t>He and I have worked together for the past five years</a:t>
            </a:r>
          </a:p>
          <a:p>
            <a:pPr marL="274320" lvl="1" indent="0">
              <a:buNone/>
            </a:pPr>
            <a:endParaRPr lang="en-US" sz="2500" dirty="0"/>
          </a:p>
          <a:p>
            <a:pPr lvl="1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8161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letter: 2</a:t>
            </a:r>
            <a:r>
              <a:rPr lang="en-US" baseline="30000" dirty="0" smtClean="0"/>
              <a:t>nd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Share skills and attributes of the person in question</a:t>
            </a:r>
          </a:p>
          <a:p>
            <a:pPr lvl="1"/>
            <a:r>
              <a:rPr lang="en-US" sz="2500" dirty="0" smtClean="0"/>
              <a:t>Great attendance</a:t>
            </a:r>
          </a:p>
          <a:p>
            <a:pPr lvl="1"/>
            <a:r>
              <a:rPr lang="en-US" sz="2500" dirty="0" smtClean="0"/>
              <a:t>Team player</a:t>
            </a:r>
          </a:p>
          <a:p>
            <a:pPr lvl="1"/>
            <a:r>
              <a:rPr lang="en-US" sz="2500" dirty="0" smtClean="0"/>
              <a:t>Positive attitude</a:t>
            </a:r>
          </a:p>
          <a:p>
            <a:pPr lvl="1"/>
            <a:r>
              <a:rPr lang="en-US" sz="2500" dirty="0" smtClean="0"/>
              <a:t>Goes above expectations</a:t>
            </a:r>
          </a:p>
          <a:p>
            <a:pPr lvl="1"/>
            <a:r>
              <a:rPr lang="en-US" sz="2500" dirty="0" smtClean="0"/>
              <a:t>Volunteers for extra work</a:t>
            </a:r>
          </a:p>
          <a:p>
            <a:pPr lvl="1"/>
            <a:r>
              <a:rPr lang="en-US" sz="2500" dirty="0" smtClean="0"/>
              <a:t>Dependable</a:t>
            </a:r>
          </a:p>
          <a:p>
            <a:pPr lvl="1"/>
            <a:r>
              <a:rPr lang="en-US" sz="2500" dirty="0" smtClean="0"/>
              <a:t>Has integrity</a:t>
            </a:r>
          </a:p>
          <a:p>
            <a:pPr lvl="1"/>
            <a:r>
              <a:rPr lang="en-US" sz="2500" dirty="0" smtClean="0"/>
              <a:t>Honest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1541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letter: 3</a:t>
            </a:r>
            <a:r>
              <a:rPr lang="en-US" baseline="30000" dirty="0" smtClean="0"/>
              <a:t>rd</a:t>
            </a:r>
            <a:r>
              <a:rPr lang="en-US" dirty="0" smtClean="0"/>
              <a:t>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Repeat the recommendation (but change the wording, duh) and include information on how to contact you in case of questions</a:t>
            </a:r>
          </a:p>
          <a:p>
            <a:endParaRPr lang="en-US" dirty="0"/>
          </a:p>
          <a:p>
            <a:r>
              <a:rPr lang="en-US" dirty="0" smtClean="0"/>
              <a:t>Again, I want to say how much I believe _____ would do a great job at _____</a:t>
            </a:r>
          </a:p>
          <a:p>
            <a:endParaRPr lang="en-US" dirty="0"/>
          </a:p>
          <a:p>
            <a:r>
              <a:rPr lang="en-US" dirty="0" smtClean="0"/>
              <a:t>Sign off:</a:t>
            </a:r>
            <a:endParaRPr lang="en-US" dirty="0"/>
          </a:p>
          <a:p>
            <a:pPr lvl="1"/>
            <a:r>
              <a:rPr lang="en-US" dirty="0" smtClean="0"/>
              <a:t>Sincerely,</a:t>
            </a:r>
          </a:p>
          <a:p>
            <a:pPr lvl="1"/>
            <a:r>
              <a:rPr lang="en-US" dirty="0" smtClean="0"/>
              <a:t>Name of writer</a:t>
            </a:r>
          </a:p>
          <a:p>
            <a:pPr lvl="1"/>
            <a:r>
              <a:rPr lang="en-US" dirty="0" smtClean="0"/>
              <a:t>Position or title</a:t>
            </a:r>
          </a:p>
          <a:p>
            <a:pPr lvl="1"/>
            <a:r>
              <a:rPr lang="en-US" dirty="0" smtClean="0"/>
              <a:t>Name of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17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8">
      <a:dk1>
        <a:sysClr val="windowText" lastClr="000000"/>
      </a:dk1>
      <a:lt1>
        <a:sysClr val="window" lastClr="FFFFFF"/>
      </a:lt1>
      <a:dk2>
        <a:srgbClr val="CC892A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</TotalTime>
  <Words>188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Letters of Recommendation</vt:lpstr>
      <vt:lpstr>Writing the letter: 1st paragraph</vt:lpstr>
      <vt:lpstr>Writing the letter: 2nd paragraph</vt:lpstr>
      <vt:lpstr>Writing the letter: 3rd paragraph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Letters of Recommendation</dc:title>
  <dc:creator>Jackie Hicken</dc:creator>
  <cp:lastModifiedBy>Jackie Hicken</cp:lastModifiedBy>
  <cp:revision>1</cp:revision>
  <dcterms:created xsi:type="dcterms:W3CDTF">2015-12-07T18:04:33Z</dcterms:created>
  <dcterms:modified xsi:type="dcterms:W3CDTF">2015-12-07T18:05:46Z</dcterms:modified>
</cp:coreProperties>
</file>