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9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September 20,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September 20,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brainstorm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suggestions…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6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Pirates</a:t>
            </a:r>
            <a:endParaRPr lang="en-US" dirty="0"/>
          </a:p>
        </p:txBody>
      </p:sp>
      <p:pic>
        <p:nvPicPr>
          <p:cNvPr id="3" name="Picture 2" descr="Capture-of-Blackbe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1" y="1736813"/>
            <a:ext cx="6937971" cy="49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9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Mincemeat</a:t>
            </a:r>
            <a:endParaRPr lang="en-US" dirty="0"/>
          </a:p>
        </p:txBody>
      </p:sp>
      <p:pic>
        <p:nvPicPr>
          <p:cNvPr id="3" name="Picture 2" descr="Mincemeat_177893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52895"/>
            <a:ext cx="7874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9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ironclads</a:t>
            </a:r>
            <a:endParaRPr lang="en-US" dirty="0"/>
          </a:p>
        </p:txBody>
      </p:sp>
      <p:pic>
        <p:nvPicPr>
          <p:cNvPr id="3" name="Picture 2" descr="Uss_Cairo_h615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7" y="1523999"/>
            <a:ext cx="7611986" cy="49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8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Pompeii &amp; Herculaneum</a:t>
            </a:r>
            <a:endParaRPr lang="en-US" dirty="0"/>
          </a:p>
        </p:txBody>
      </p:sp>
      <p:pic>
        <p:nvPicPr>
          <p:cNvPr id="3" name="Picture 2" descr="victims-pompe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1" y="1668046"/>
            <a:ext cx="6994840" cy="46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0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 (did he write?)</a:t>
            </a:r>
            <a:endParaRPr lang="en-US" dirty="0"/>
          </a:p>
        </p:txBody>
      </p:sp>
      <p:pic>
        <p:nvPicPr>
          <p:cNvPr id="3" name="Picture 2" descr="o-SHAKESPEARE-WORDS-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44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Doolittle Raid</a:t>
            </a:r>
            <a:endParaRPr lang="en-US" dirty="0"/>
          </a:p>
        </p:txBody>
      </p:sp>
      <p:pic>
        <p:nvPicPr>
          <p:cNvPr id="3" name="Picture 2" descr="B-25_on_the_deck_of_USS_Hornet_during_Doolittle_Ra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48" y="1523999"/>
            <a:ext cx="6515804" cy="51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1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Cuban Missile Crisis</a:t>
            </a:r>
            <a:endParaRPr lang="en-US" dirty="0"/>
          </a:p>
        </p:txBody>
      </p:sp>
      <p:pic>
        <p:nvPicPr>
          <p:cNvPr id="3" name="Picture 2" descr="distances-of-major-cities-from-cub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0" y="1524000"/>
            <a:ext cx="7241271" cy="50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interment - Topaz</a:t>
            </a:r>
            <a:endParaRPr lang="en-US" dirty="0"/>
          </a:p>
        </p:txBody>
      </p:sp>
      <p:pic>
        <p:nvPicPr>
          <p:cNvPr id="3" name="Picture 2" descr="topaz-barra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8" y="1524000"/>
            <a:ext cx="7894292" cy="51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3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Dugway</a:t>
            </a:r>
            <a:r>
              <a:rPr lang="en-US" dirty="0" smtClean="0"/>
              <a:t>, Utah</a:t>
            </a:r>
            <a:endParaRPr lang="en-US" dirty="0"/>
          </a:p>
        </p:txBody>
      </p:sp>
      <p:pic>
        <p:nvPicPr>
          <p:cNvPr id="3" name="Picture 2" descr="Dugw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3" y="1689100"/>
            <a:ext cx="8888603" cy="49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0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evacuation of Dunkirk</a:t>
            </a:r>
            <a:endParaRPr lang="en-US" dirty="0"/>
          </a:p>
        </p:txBody>
      </p:sp>
      <p:pic>
        <p:nvPicPr>
          <p:cNvPr id="3" name="Picture 2" descr="bea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917"/>
            <a:ext cx="9144000" cy="5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3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15 – Jim Irwin</a:t>
            </a:r>
            <a:endParaRPr lang="en-US" dirty="0"/>
          </a:p>
        </p:txBody>
      </p:sp>
      <p:pic>
        <p:nvPicPr>
          <p:cNvPr id="4" name="Picture 3" descr="JamesIrwin-Apollo15-autograph-cro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0" y="1732537"/>
            <a:ext cx="7847073" cy="47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7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 (not the cannibal)</a:t>
            </a:r>
            <a:endParaRPr lang="en-US" dirty="0"/>
          </a:p>
        </p:txBody>
      </p:sp>
      <p:pic>
        <p:nvPicPr>
          <p:cNvPr id="3" name="Picture 2" descr="Hannibal-crossing-the-Alps-with-War-Elepha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24" y="1618805"/>
            <a:ext cx="6865026" cy="50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Gladiators</a:t>
            </a:r>
            <a:endParaRPr lang="en-US" dirty="0"/>
          </a:p>
        </p:txBody>
      </p:sp>
      <p:pic>
        <p:nvPicPr>
          <p:cNvPr id="3" name="Picture 2" descr="gladiatorjupit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4" y="1524000"/>
            <a:ext cx="7850217" cy="51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0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aveshipdiagram L_tcm4-5638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" y="1135852"/>
            <a:ext cx="7802929" cy="5722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slave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7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Mexican-American War</a:t>
            </a:r>
            <a:endParaRPr lang="en-US" dirty="0"/>
          </a:p>
        </p:txBody>
      </p:sp>
      <p:pic>
        <p:nvPicPr>
          <p:cNvPr id="3" name="Picture 2" descr="siege_of_veracru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0"/>
            <a:ext cx="812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26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Paul Jones</a:t>
            </a:r>
            <a:endParaRPr lang="en-US" dirty="0"/>
          </a:p>
        </p:txBody>
      </p:sp>
      <p:pic>
        <p:nvPicPr>
          <p:cNvPr id="3" name="Picture 2" descr="z_bonhomme_richard_01_tr_2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" y="1524000"/>
            <a:ext cx="7538125" cy="49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8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 and Lord of the Rings</a:t>
            </a:r>
            <a:endParaRPr lang="en-US" dirty="0"/>
          </a:p>
        </p:txBody>
      </p:sp>
      <p:pic>
        <p:nvPicPr>
          <p:cNvPr id="3" name="Picture 2" descr="JRR-Tolkien-circled-was-posted-to-France-the-11th-Battalion-The-Lancashire-Fusili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24000"/>
            <a:ext cx="78105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9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 of 1812: Burning the White House</a:t>
            </a:r>
            <a:endParaRPr lang="en-US" dirty="0"/>
          </a:p>
        </p:txBody>
      </p:sp>
      <p:pic>
        <p:nvPicPr>
          <p:cNvPr id="3" name="Picture 2" descr="warof1812The_Burning_of_the_White_House_1814a11ebay-372x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1" y="1612899"/>
            <a:ext cx="6713635" cy="51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20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Cowboys in the West</a:t>
            </a:r>
            <a:endParaRPr lang="en-US" dirty="0"/>
          </a:p>
        </p:txBody>
      </p:sp>
      <p:pic>
        <p:nvPicPr>
          <p:cNvPr id="3" name="Picture 2" descr="aa-02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3" y="1623272"/>
            <a:ext cx="8643926" cy="48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9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Manhattan Project</a:t>
            </a:r>
            <a:endParaRPr lang="en-US" dirty="0"/>
          </a:p>
        </p:txBody>
      </p:sp>
      <p:pic>
        <p:nvPicPr>
          <p:cNvPr id="3" name="Picture 2" descr="640px-Operation_Crossroads_Baker_Ed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5" y="1758488"/>
            <a:ext cx="8639075" cy="45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 Disney</a:t>
            </a:r>
            <a:endParaRPr lang="en-US" dirty="0"/>
          </a:p>
        </p:txBody>
      </p:sp>
      <p:pic>
        <p:nvPicPr>
          <p:cNvPr id="3" name="Picture 2" descr="walt_mickey_plu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9" y="1746709"/>
            <a:ext cx="7742390" cy="49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12 &amp; the lightning</a:t>
            </a:r>
            <a:endParaRPr lang="en-US" dirty="0"/>
          </a:p>
        </p:txBody>
      </p:sp>
      <p:pic>
        <p:nvPicPr>
          <p:cNvPr id="3" name="Picture 2" descr="Lightning-bolt-during-the-launch-of-the-Apollo-12-lunar-landing-mission-580x4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2" y="1524000"/>
            <a:ext cx="7117628" cy="53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99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Pocahontas</a:t>
            </a:r>
            <a:endParaRPr lang="en-US" dirty="0"/>
          </a:p>
        </p:txBody>
      </p:sp>
      <p:pic>
        <p:nvPicPr>
          <p:cNvPr id="3" name="Picture 2" descr="po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20" y="443580"/>
            <a:ext cx="54229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20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Roanoke – the lost colony</a:t>
            </a:r>
            <a:endParaRPr lang="en-US" dirty="0"/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30" y="1607061"/>
            <a:ext cx="6750351" cy="48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3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Britain</a:t>
            </a:r>
            <a:endParaRPr lang="en-US" dirty="0"/>
          </a:p>
        </p:txBody>
      </p:sp>
      <p:pic>
        <p:nvPicPr>
          <p:cNvPr id="3" name="Picture 2" descr="dogf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" y="1778000"/>
            <a:ext cx="8062155" cy="45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Yankee Doodle</a:t>
            </a:r>
            <a:endParaRPr lang="en-US" dirty="0"/>
          </a:p>
        </p:txBody>
      </p:sp>
      <p:pic>
        <p:nvPicPr>
          <p:cNvPr id="3" name="Picture 2" descr="Yankee Doodle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9" y="1524000"/>
            <a:ext cx="704207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9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Trenton</a:t>
            </a:r>
            <a:endParaRPr lang="en-US" dirty="0"/>
          </a:p>
        </p:txBody>
      </p:sp>
      <p:pic>
        <p:nvPicPr>
          <p:cNvPr id="3" name="Picture 2" descr="washington-delawar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6" y="1542958"/>
            <a:ext cx="8606160" cy="49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0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Boston Massacre</a:t>
            </a:r>
            <a:endParaRPr lang="en-US" dirty="0"/>
          </a:p>
        </p:txBody>
      </p:sp>
      <p:pic>
        <p:nvPicPr>
          <p:cNvPr id="3" name="Picture 2" descr="26665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47" y="1470279"/>
            <a:ext cx="6328747" cy="53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75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Boston Tea Party</a:t>
            </a:r>
            <a:endParaRPr lang="en-US" dirty="0"/>
          </a:p>
        </p:txBody>
      </p:sp>
      <p:pic>
        <p:nvPicPr>
          <p:cNvPr id="3" name="Picture 2" descr="harbor-tea-p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1" y="1599832"/>
            <a:ext cx="7203358" cy="51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4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Swamp Fox (Francis Marion)</a:t>
            </a:r>
            <a:endParaRPr lang="en-US" dirty="0"/>
          </a:p>
        </p:txBody>
      </p:sp>
      <p:pic>
        <p:nvPicPr>
          <p:cNvPr id="3" name="Picture 2" descr="f81204694866d2df4f2919d166937af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63" y="1608468"/>
            <a:ext cx="6467884" cy="48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3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Sputnik</a:t>
            </a:r>
            <a:endParaRPr lang="en-US" dirty="0"/>
          </a:p>
        </p:txBody>
      </p:sp>
      <p:pic>
        <p:nvPicPr>
          <p:cNvPr id="3" name="Picture 2" descr="Sputnik_6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749098"/>
            <a:ext cx="8509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7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Inflatable tanks &amp; the “Ghost Army”</a:t>
            </a:r>
            <a:endParaRPr lang="en-US" dirty="0"/>
          </a:p>
        </p:txBody>
      </p:sp>
      <p:pic>
        <p:nvPicPr>
          <p:cNvPr id="3" name="Picture 2" descr="Screen Shot 2015-09-20 at 11.3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421"/>
            <a:ext cx="9144000" cy="47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7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Alan Shepard: 1st American in space</a:t>
            </a:r>
            <a:endParaRPr lang="en-US" dirty="0"/>
          </a:p>
        </p:txBody>
      </p:sp>
      <p:pic>
        <p:nvPicPr>
          <p:cNvPr id="3" name="Picture 2" descr="_52533172_shep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6" y="1714499"/>
            <a:ext cx="8298164" cy="46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4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Lafayette Escadrille</a:t>
            </a:r>
            <a:endParaRPr lang="en-US" dirty="0"/>
          </a:p>
        </p:txBody>
      </p:sp>
      <p:pic>
        <p:nvPicPr>
          <p:cNvPr id="3" name="Picture 2" descr="050405-F-1234P-0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6" y="1687249"/>
            <a:ext cx="8564748" cy="48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35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Titanic</a:t>
            </a:r>
            <a:endParaRPr lang="en-US" dirty="0"/>
          </a:p>
        </p:txBody>
      </p:sp>
      <p:pic>
        <p:nvPicPr>
          <p:cNvPr id="3" name="Picture 2" descr="titani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4" y="1447799"/>
            <a:ext cx="8280816" cy="51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0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</a:t>
            </a:r>
            <a:endParaRPr lang="en-US" dirty="0"/>
          </a:p>
        </p:txBody>
      </p:sp>
      <p:pic>
        <p:nvPicPr>
          <p:cNvPr id="3" name="Picture 2" descr="p16uhng4s2l53131i4ol3tmv280_807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" y="1580874"/>
            <a:ext cx="8908211" cy="47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3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Anastasia &amp; the Bolshevik Revolution</a:t>
            </a:r>
            <a:endParaRPr lang="en-US" dirty="0"/>
          </a:p>
        </p:txBody>
      </p:sp>
      <p:pic>
        <p:nvPicPr>
          <p:cNvPr id="3" name="Picture 2" descr="Russian_Imperial_Family_19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2" y="1580846"/>
            <a:ext cx="5797223" cy="51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9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11</a:t>
            </a:r>
            <a:endParaRPr lang="en-US" dirty="0"/>
          </a:p>
        </p:txBody>
      </p:sp>
      <p:pic>
        <p:nvPicPr>
          <p:cNvPr id="3" name="Picture 2" descr="b1_2320123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9" y="1524000"/>
            <a:ext cx="8242500" cy="51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Iwo Jima, WWII</a:t>
            </a:r>
            <a:endParaRPr lang="en-US" dirty="0"/>
          </a:p>
        </p:txBody>
      </p:sp>
      <p:pic>
        <p:nvPicPr>
          <p:cNvPr id="4" name="Picture 3" descr="AR-1502295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62" y="1524000"/>
            <a:ext cx="6325745" cy="51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Challenger explosion</a:t>
            </a:r>
            <a:endParaRPr lang="en-US" dirty="0"/>
          </a:p>
        </p:txBody>
      </p:sp>
      <p:pic>
        <p:nvPicPr>
          <p:cNvPr id="3" name="Picture 2" descr="challenger-disaster-marks-29th-annivers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95" y="1524000"/>
            <a:ext cx="6401272" cy="50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Fort Ticonderoga</a:t>
            </a:r>
            <a:endParaRPr lang="en-US" dirty="0"/>
          </a:p>
        </p:txBody>
      </p:sp>
      <p:pic>
        <p:nvPicPr>
          <p:cNvPr id="3" name="Picture 2" descr="65237-004-EE7EDC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524000"/>
            <a:ext cx="6985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5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Salem witch trials</a:t>
            </a:r>
            <a:endParaRPr lang="en-US" dirty="0"/>
          </a:p>
        </p:txBody>
      </p:sp>
      <p:pic>
        <p:nvPicPr>
          <p:cNvPr id="3" name="Picture 2" descr="1280px-Salem_witch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6" y="1524000"/>
            <a:ext cx="7619874" cy="50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 air warfare</a:t>
            </a:r>
            <a:endParaRPr lang="en-US" dirty="0"/>
          </a:p>
        </p:txBody>
      </p:sp>
      <p:pic>
        <p:nvPicPr>
          <p:cNvPr id="3" name="Picture 2" descr="9d5f7805e308335c52fd2b0baa1aa7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351"/>
            <a:ext cx="9144000" cy="38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5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who fought in the Civil War</a:t>
            </a:r>
            <a:endParaRPr lang="en-US" dirty="0"/>
          </a:p>
        </p:txBody>
      </p:sp>
      <p:pic>
        <p:nvPicPr>
          <p:cNvPr id="3" name="Picture 2" descr="civilwarwomen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1" y="1523999"/>
            <a:ext cx="6755347" cy="51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72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61</TotalTime>
  <Words>175</Words>
  <Application>Microsoft Macintosh PowerPoint</Application>
  <PresentationFormat>On-screen Show (4:3)</PresentationFormat>
  <Paragraphs>46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Clarity</vt:lpstr>
      <vt:lpstr>History brainstorm</vt:lpstr>
      <vt:lpstr>Apollo 15 – Jim Irwin</vt:lpstr>
      <vt:lpstr>Apollo 12 &amp; the lightning</vt:lpstr>
      <vt:lpstr>Alan Shepard: 1st American in space</vt:lpstr>
      <vt:lpstr>The Challenger explosion</vt:lpstr>
      <vt:lpstr>Capturing Fort Ticonderoga</vt:lpstr>
      <vt:lpstr>The Salem witch trials</vt:lpstr>
      <vt:lpstr>World War II air warfare</vt:lpstr>
      <vt:lpstr>Women who fought in the Civil War</vt:lpstr>
      <vt:lpstr>Pirates</vt:lpstr>
      <vt:lpstr>Operation Mincemeat</vt:lpstr>
      <vt:lpstr>The ironclads</vt:lpstr>
      <vt:lpstr>Pompeii &amp; Herculaneum</vt:lpstr>
      <vt:lpstr>Shakespeare (did he write?)</vt:lpstr>
      <vt:lpstr>The Doolittle Raid</vt:lpstr>
      <vt:lpstr>The Cuban Missile Crisis</vt:lpstr>
      <vt:lpstr>Japanese interment - Topaz</vt:lpstr>
      <vt:lpstr>Dugway, Utah</vt:lpstr>
      <vt:lpstr>The evacuation of Dunkirk</vt:lpstr>
      <vt:lpstr>Hannibal (not the cannibal)</vt:lpstr>
      <vt:lpstr>Gladiators</vt:lpstr>
      <vt:lpstr>The slave trade</vt:lpstr>
      <vt:lpstr>The Mexican-American War</vt:lpstr>
      <vt:lpstr>John Paul Jones</vt:lpstr>
      <vt:lpstr>World War I and Lord of the Rings</vt:lpstr>
      <vt:lpstr>War of 1812: Burning the White House</vt:lpstr>
      <vt:lpstr>Cowboys in the West</vt:lpstr>
      <vt:lpstr>The Manhattan Project</vt:lpstr>
      <vt:lpstr>Walt Disney</vt:lpstr>
      <vt:lpstr>Pocahontas</vt:lpstr>
      <vt:lpstr>Roanoke – the lost colony</vt:lpstr>
      <vt:lpstr>The Battle of Britain</vt:lpstr>
      <vt:lpstr>Yankee Doodle</vt:lpstr>
      <vt:lpstr>The Battle of Trenton</vt:lpstr>
      <vt:lpstr>The Boston Massacre</vt:lpstr>
      <vt:lpstr>The Boston Tea Party</vt:lpstr>
      <vt:lpstr>The Swamp Fox (Francis Marion)</vt:lpstr>
      <vt:lpstr>Sputnik</vt:lpstr>
      <vt:lpstr>Inflatable tanks &amp; the “Ghost Army”</vt:lpstr>
      <vt:lpstr>The Lafayette Escadrille</vt:lpstr>
      <vt:lpstr>Titanic</vt:lpstr>
      <vt:lpstr>Gettysburg</vt:lpstr>
      <vt:lpstr>Anastasia &amp; the Bolshevik Revolution</vt:lpstr>
      <vt:lpstr>Apollo 11</vt:lpstr>
      <vt:lpstr>Iwo Jima, WWII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brainstorm</dc:title>
  <dc:creator>Jackie Hicken</dc:creator>
  <cp:lastModifiedBy>Jackie Hicken</cp:lastModifiedBy>
  <cp:revision>22</cp:revision>
  <dcterms:created xsi:type="dcterms:W3CDTF">2015-09-21T04:41:24Z</dcterms:created>
  <dcterms:modified xsi:type="dcterms:W3CDTF">2015-09-21T05:42:56Z</dcterms:modified>
</cp:coreProperties>
</file>