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7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F9B9D-A6E4-244B-80FA-94A24CE6A032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1849A-C113-584C-ACFE-172A10B0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221402C-DF65-2A46-9D56-E246FDF82E6F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459A9976-A2F6-0C47-895A-CA44258ECB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000" dirty="0" smtClean="0"/>
              <a:t>Archetypes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5712" y="4844979"/>
            <a:ext cx="6477000" cy="1174088"/>
          </a:xfrm>
        </p:spPr>
        <p:txBody>
          <a:bodyPr/>
          <a:lstStyle/>
          <a:p>
            <a:r>
              <a:rPr lang="en-US" dirty="0" smtClean="0"/>
              <a:t>Similarities in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10" y="1735137"/>
            <a:ext cx="8232540" cy="49435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900" dirty="0" smtClean="0"/>
              <a:t>While studying literature from around the world, researchers found that people who had NO contact with each other told stories that were similar</a:t>
            </a:r>
          </a:p>
          <a:p>
            <a:pPr>
              <a:lnSpc>
                <a:spcPct val="120000"/>
              </a:lnSpc>
            </a:pPr>
            <a:r>
              <a:rPr lang="en-US" sz="3900" dirty="0" smtClean="0"/>
              <a:t>The basic elements of these stories are called </a:t>
            </a:r>
            <a:r>
              <a:rPr lang="en-US" sz="3900" b="1" dirty="0" smtClean="0"/>
              <a:t>ARCHETYPES</a:t>
            </a:r>
            <a:endParaRPr lang="en-US" sz="3900" b="1" dirty="0"/>
          </a:p>
        </p:txBody>
      </p:sp>
    </p:spTree>
    <p:extLst>
      <p:ext uri="{BB962C8B-B14F-4D97-AF65-F5344CB8AC3E}">
        <p14:creationId xmlns:p14="http://schemas.microsoft.com/office/powerpoint/2010/main" val="188606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896516"/>
          </a:xfrm>
        </p:spPr>
        <p:txBody>
          <a:bodyPr>
            <a:noAutofit/>
          </a:bodyPr>
          <a:lstStyle/>
          <a:p>
            <a:r>
              <a:rPr lang="en-US" sz="3400" dirty="0" smtClean="0"/>
              <a:t>Archetypes are characters, actions, or situations that are a pattern of human life in general</a:t>
            </a:r>
          </a:p>
          <a:p>
            <a:r>
              <a:rPr lang="en-US" sz="3400" dirty="0" smtClean="0"/>
              <a:t>A situation that occurs over and over in literature</a:t>
            </a:r>
          </a:p>
          <a:p>
            <a:pPr lvl="1"/>
            <a:r>
              <a:rPr lang="en-US" sz="3400" dirty="0" smtClean="0"/>
              <a:t>Quest</a:t>
            </a:r>
          </a:p>
          <a:p>
            <a:pPr lvl="1"/>
            <a:r>
              <a:rPr lang="en-US" sz="3400" dirty="0" smtClean="0"/>
              <a:t>Initiation</a:t>
            </a:r>
          </a:p>
          <a:p>
            <a:pPr lvl="1"/>
            <a:r>
              <a:rPr lang="en-US" sz="3400" dirty="0" smtClean="0"/>
              <a:t>Attempt to overcome evil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1549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3783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A larger-than-life character who often goes on a journey or quest</a:t>
            </a:r>
          </a:p>
          <a:p>
            <a:pPr>
              <a:lnSpc>
                <a:spcPct val="120000"/>
              </a:lnSpc>
            </a:pPr>
            <a:r>
              <a:rPr lang="en-US" sz="4000" dirty="0" smtClean="0"/>
              <a:t>During the journey, the hero shows qualities and abilities that are valued by his/her culture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067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056" y="341883"/>
            <a:ext cx="8232540" cy="6452146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Father figure: </a:t>
            </a:r>
            <a:r>
              <a:rPr lang="en-US" sz="3500" dirty="0" smtClean="0"/>
              <a:t>The protector and </a:t>
            </a:r>
            <a:r>
              <a:rPr lang="en-US" sz="3500" dirty="0" smtClean="0"/>
              <a:t>leader</a:t>
            </a:r>
          </a:p>
          <a:p>
            <a:r>
              <a:rPr lang="en-US" sz="3500" b="1" dirty="0"/>
              <a:t>Mother figure: </a:t>
            </a:r>
            <a:r>
              <a:rPr lang="en-US" sz="3500" dirty="0"/>
              <a:t>The protective nurturer and gentle </a:t>
            </a:r>
            <a:r>
              <a:rPr lang="en-US" sz="3500" dirty="0" smtClean="0"/>
              <a:t>provider</a:t>
            </a:r>
          </a:p>
          <a:p>
            <a:r>
              <a:rPr lang="en-US" sz="3500" b="1" dirty="0"/>
              <a:t>Temptress: </a:t>
            </a:r>
            <a:r>
              <a:rPr lang="en-US" sz="3500" dirty="0"/>
              <a:t>A woman who uses her power (intellect, magic, beauty) to make men weak</a:t>
            </a:r>
          </a:p>
          <a:p>
            <a:r>
              <a:rPr lang="en-US" sz="3500" b="1" dirty="0"/>
              <a:t>Monster/Villain: </a:t>
            </a:r>
            <a:r>
              <a:rPr lang="en-US" sz="3500" dirty="0"/>
              <a:t>The antagonist</a:t>
            </a:r>
          </a:p>
          <a:p>
            <a:r>
              <a:rPr lang="en-US" sz="3500" b="1" dirty="0"/>
              <a:t>The innocent: </a:t>
            </a:r>
            <a:r>
              <a:rPr lang="en-US" sz="3500" dirty="0"/>
              <a:t>An inexperienced character who is exposed to the evils of the world</a:t>
            </a:r>
          </a:p>
          <a:p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5197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8" y="472123"/>
            <a:ext cx="8667704" cy="6039403"/>
          </a:xfrm>
        </p:spPr>
        <p:txBody>
          <a:bodyPr>
            <a:noAutofit/>
          </a:bodyPr>
          <a:lstStyle/>
          <a:p>
            <a:r>
              <a:rPr lang="en-US" sz="3100" b="1" dirty="0"/>
              <a:t>The damsel in distress: </a:t>
            </a:r>
            <a:r>
              <a:rPr lang="en-US" sz="3100" dirty="0"/>
              <a:t>A woman who needs to be </a:t>
            </a:r>
            <a:r>
              <a:rPr lang="en-US" sz="3100" dirty="0" smtClean="0"/>
              <a:t>rescued</a:t>
            </a:r>
          </a:p>
          <a:p>
            <a:r>
              <a:rPr lang="en-US" sz="3100" b="1" dirty="0"/>
              <a:t>Helpers: </a:t>
            </a:r>
            <a:r>
              <a:rPr lang="en-US" sz="3100" dirty="0"/>
              <a:t>Wise old woman/man, teacher, animals, mentor</a:t>
            </a:r>
          </a:p>
          <a:p>
            <a:pPr lvl="1"/>
            <a:r>
              <a:rPr lang="en-US" sz="3100" dirty="0"/>
              <a:t>Characters who assist or guide the protagonist</a:t>
            </a:r>
          </a:p>
          <a:p>
            <a:r>
              <a:rPr lang="en-US" sz="3100" b="1" dirty="0"/>
              <a:t>The trickster/fool: </a:t>
            </a:r>
            <a:r>
              <a:rPr lang="en-US" sz="3100" dirty="0"/>
              <a:t>Characters who trick others to get them to do what he/she wants (can be virtuous or evil)</a:t>
            </a:r>
          </a:p>
          <a:p>
            <a:r>
              <a:rPr lang="en-US" sz="3100" b="1" dirty="0"/>
              <a:t>The underdog: </a:t>
            </a:r>
            <a:r>
              <a:rPr lang="en-US" sz="3100" dirty="0"/>
              <a:t>Characters who are in the wrong place at the wrong time, but who usually win something of value in the end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17282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Archetypical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95" y="1735138"/>
            <a:ext cx="8067889" cy="480245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The crossroads: </a:t>
            </a:r>
            <a:r>
              <a:rPr lang="en-US" sz="3000" dirty="0" smtClean="0"/>
              <a:t>A place of suffering and decision</a:t>
            </a:r>
          </a:p>
          <a:p>
            <a:r>
              <a:rPr lang="en-US" sz="3000" b="1" dirty="0" smtClean="0"/>
              <a:t>The underworld: </a:t>
            </a:r>
            <a:r>
              <a:rPr lang="en-US" sz="3000" dirty="0" smtClean="0"/>
              <a:t>The place where the hero encounters fear or death</a:t>
            </a:r>
          </a:p>
          <a:p>
            <a:r>
              <a:rPr lang="en-US" sz="3000" b="1" dirty="0" smtClean="0"/>
              <a:t>The maze or labyrinth: </a:t>
            </a:r>
            <a:r>
              <a:rPr lang="en-US" sz="3000" dirty="0" smtClean="0"/>
              <a:t>Represents a puzzling dilemma or great uncertainty</a:t>
            </a:r>
          </a:p>
          <a:p>
            <a:r>
              <a:rPr lang="en-US" sz="3000" b="1" dirty="0" smtClean="0"/>
              <a:t>The castle: </a:t>
            </a:r>
            <a:r>
              <a:rPr lang="en-US" sz="3000" dirty="0" smtClean="0"/>
              <a:t>The strong place of safety; holds the treasure or the princess; may be bewitched or enchanted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4118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Archetypical journeys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823" y="1735137"/>
            <a:ext cx="8444233" cy="49435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The quest to know who you are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quest to find knowledge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quest to find the promised land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quest to save people &amp; rid the land of danger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quest for revenge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quest for fame and fortune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fool’s quest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search for love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7339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523</TotalTime>
  <Words>349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Archetypes</vt:lpstr>
      <vt:lpstr>Archetypes</vt:lpstr>
      <vt:lpstr>Archetypes</vt:lpstr>
      <vt:lpstr>Hero</vt:lpstr>
      <vt:lpstr>PowerPoint Presentation</vt:lpstr>
      <vt:lpstr>PowerPoint Presentation</vt:lpstr>
      <vt:lpstr>Archetypical settings</vt:lpstr>
      <vt:lpstr>Archetypical journeys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46</cp:revision>
  <dcterms:created xsi:type="dcterms:W3CDTF">2016-04-01T02:35:07Z</dcterms:created>
  <dcterms:modified xsi:type="dcterms:W3CDTF">2016-04-26T21:48:45Z</dcterms:modified>
</cp:coreProperties>
</file>